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removePersonalInfoOnSave="1" saveSubsetFonts="1" autoCompressPictures="0">
  <p:sldMasterIdLst>
    <p:sldMasterId id="2147483770" r:id="rId1"/>
  </p:sldMasterIdLst>
  <p:notesMasterIdLst>
    <p:notesMasterId r:id="rId19"/>
  </p:notesMasterIdLst>
  <p:handoutMasterIdLst>
    <p:handoutMasterId r:id="rId20"/>
  </p:handoutMasterIdLst>
  <p:sldIdLst>
    <p:sldId id="542" r:id="rId2"/>
    <p:sldId id="511" r:id="rId3"/>
    <p:sldId id="510" r:id="rId4"/>
    <p:sldId id="273" r:id="rId5"/>
    <p:sldId id="508" r:id="rId6"/>
    <p:sldId id="509" r:id="rId7"/>
    <p:sldId id="512" r:id="rId8"/>
    <p:sldId id="513" r:id="rId9"/>
    <p:sldId id="514" r:id="rId10"/>
    <p:sldId id="519" r:id="rId11"/>
    <p:sldId id="521" r:id="rId12"/>
    <p:sldId id="520" r:id="rId13"/>
    <p:sldId id="522" r:id="rId14"/>
    <p:sldId id="523" r:id="rId15"/>
    <p:sldId id="524" r:id="rId16"/>
    <p:sldId id="525" r:id="rId17"/>
    <p:sldId id="526" r:id="rId18"/>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D6E8F6"/>
    <a:srgbClr val="AFDDFF"/>
    <a:srgbClr val="0000FF"/>
    <a:srgbClr val="F39200"/>
    <a:srgbClr val="E37777"/>
    <a:srgbClr val="E29292"/>
    <a:srgbClr val="E47C7C"/>
    <a:srgbClr val="FF9800"/>
    <a:srgbClr val="F8DCB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382" autoAdjust="0"/>
    <p:restoredTop sz="63265" autoAdjust="0"/>
  </p:normalViewPr>
  <p:slideViewPr>
    <p:cSldViewPr snapToObjects="1">
      <p:cViewPr varScale="1">
        <p:scale>
          <a:sx n="99" d="100"/>
          <a:sy n="99" d="100"/>
        </p:scale>
        <p:origin x="2154" y="90"/>
      </p:cViewPr>
      <p:guideLst/>
    </p:cSldViewPr>
  </p:slideViewPr>
  <p:outlineViewPr>
    <p:cViewPr>
      <p:scale>
        <a:sx n="33" d="100"/>
        <a:sy n="33" d="100"/>
      </p:scale>
      <p:origin x="0" y="0"/>
    </p:cViewPr>
  </p:outlin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4143375" y="0"/>
            <a:ext cx="3170238" cy="481013"/>
          </a:xfrm>
          <a:prstGeom prst="rect">
            <a:avLst/>
          </a:prstGeom>
        </p:spPr>
        <p:txBody>
          <a:bodyPr vert="horz" lIns="91440" tIns="45720" rIns="91440" bIns="45720" rtlCol="0"/>
          <a:lstStyle>
            <a:lvl1pPr algn="r">
              <a:defRPr sz="1200"/>
            </a:lvl1pPr>
          </a:lstStyle>
          <a:p>
            <a:fld id="{91F0BAAB-3703-4136-BAAD-E14C8A6D911D}" type="datetimeFigureOut">
              <a:rPr lang="en-CA" smtClean="0"/>
              <a:t>2021-07-27</a:t>
            </a:fld>
            <a:endParaRPr lang="en-CA"/>
          </a:p>
        </p:txBody>
      </p:sp>
      <p:sp>
        <p:nvSpPr>
          <p:cNvPr id="4" name="Footer Placeholder 3"/>
          <p:cNvSpPr>
            <a:spLocks noGrp="1"/>
          </p:cNvSpPr>
          <p:nvPr>
            <p:ph type="ftr" sz="quarter" idx="2"/>
          </p:nvPr>
        </p:nvSpPr>
        <p:spPr>
          <a:xfrm>
            <a:off x="0" y="9120188"/>
            <a:ext cx="3170238" cy="481012"/>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4143375" y="9120188"/>
            <a:ext cx="3170238" cy="481012"/>
          </a:xfrm>
          <a:prstGeom prst="rect">
            <a:avLst/>
          </a:prstGeom>
        </p:spPr>
        <p:txBody>
          <a:bodyPr vert="horz" lIns="91440" tIns="45720" rIns="91440" bIns="45720" rtlCol="0" anchor="b"/>
          <a:lstStyle>
            <a:lvl1pPr algn="r">
              <a:defRPr sz="1200"/>
            </a:lvl1pPr>
          </a:lstStyle>
          <a:p>
            <a:fld id="{E21799CD-5257-4AE8-B1F6-B14E5C0CCCAF}" type="slidenum">
              <a:rPr lang="en-CA" smtClean="0"/>
              <a:t>‹#›</a:t>
            </a:fld>
            <a:endParaRPr lang="en-CA"/>
          </a:p>
        </p:txBody>
      </p:sp>
    </p:spTree>
    <p:extLst>
      <p:ext uri="{BB962C8B-B14F-4D97-AF65-F5344CB8AC3E}">
        <p14:creationId xmlns:p14="http://schemas.microsoft.com/office/powerpoint/2010/main" val="2601120355"/>
      </p:ext>
    </p:extLst>
  </p:cSld>
  <p:clrMap bg1="lt1" tx1="dk1" bg2="lt2" tx2="dk2" accent1="accent1" accent2="accent2" accent3="accent3" accent4="accent4" accent5="accent5" accent6="accent6" hlink="hlink" folHlink="folHlink"/>
  <p:hf sldNum="0" hdr="0" ftr="0" dt="0"/>
</p:handoutMaster>
</file>

<file path=ppt/media/image17.png>
</file>

<file path=ppt/media/image18.svg>
</file>

<file path=ppt/media/image55.png>
</file>

<file path=ppt/media/image8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CA"/>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25D38987-4148-5449-A0C8-77BA7C6C1707}" type="datetimeFigureOut">
              <a:rPr lang="en-CA" smtClean="0"/>
              <a:t>2021-07-27</a:t>
            </a:fld>
            <a:endParaRPr lang="en-CA"/>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CA"/>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CA"/>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FDB07EC5-1D00-0D45-B878-4DECC60BF6D1}" type="slidenum">
              <a:rPr lang="en-CA" smtClean="0"/>
              <a:t>‹#›</a:t>
            </a:fld>
            <a:endParaRPr lang="en-CA"/>
          </a:p>
        </p:txBody>
      </p:sp>
    </p:spTree>
    <p:extLst>
      <p:ext uri="{BB962C8B-B14F-4D97-AF65-F5344CB8AC3E}">
        <p14:creationId xmlns:p14="http://schemas.microsoft.com/office/powerpoint/2010/main" val="1167076892"/>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525671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fixed-point formulation gave me this non-smooth equation to solve. I will now consider only the </a:t>
            </a:r>
            <a:r>
              <a:rPr lang="en-US" dirty="0" err="1"/>
              <a:t>i’th</a:t>
            </a:r>
            <a:r>
              <a:rPr lang="en-US" dirty="0"/>
              <a:t> component of this non-smooth vector equation and do a case-by-case analysis.</a:t>
            </a:r>
          </a:p>
          <a:p>
            <a:endParaRPr lang="en-US" dirty="0"/>
          </a:p>
          <a:p>
            <a:r>
              <a:rPr lang="en-US" dirty="0"/>
              <a:t>CLICK 1</a:t>
            </a:r>
          </a:p>
          <a:p>
            <a:endParaRPr lang="en-US" dirty="0"/>
          </a:p>
          <a:p>
            <a:r>
              <a:rPr lang="en-US" dirty="0"/>
              <a:t>Two cases are relevant depending on the sign of the non-zero input argument. One case is for non-positive numbers and the other for positive numbers.</a:t>
            </a:r>
          </a:p>
          <a:p>
            <a:endParaRPr lang="en-US" dirty="0"/>
          </a:p>
          <a:p>
            <a:r>
              <a:rPr lang="en-US" dirty="0"/>
              <a:t>CLICK 2</a:t>
            </a:r>
          </a:p>
          <a:p>
            <a:endParaRPr lang="en-US" dirty="0"/>
          </a:p>
          <a:p>
            <a:r>
              <a:rPr lang="en-US" dirty="0"/>
              <a:t>I immediately see that the non-positive case has the simple solution of setting lambda equal to zero. The positive case looks a little trickier as I have a linear system on the left-hand side. Hence, I will try and simplify the case a little more to clean it up.</a:t>
            </a:r>
          </a:p>
          <a:p>
            <a:endParaRPr lang="en-US" dirty="0"/>
          </a:p>
          <a:p>
            <a:r>
              <a:rPr lang="en-US" dirty="0"/>
              <a:t>CLICK 3</a:t>
            </a:r>
          </a:p>
          <a:p>
            <a:endParaRPr lang="en-US" dirty="0"/>
          </a:p>
          <a:p>
            <a:r>
              <a:rPr lang="en-US" dirty="0"/>
              <a:t>I now get a simpler linear system. It is still painful because I only want the </a:t>
            </a:r>
            <a:r>
              <a:rPr lang="en-US" dirty="0" err="1"/>
              <a:t>i’th</a:t>
            </a:r>
            <a:r>
              <a:rPr lang="en-US" dirty="0"/>
              <a:t> component of the matrix vector product on the left side. Hence, in the general case I can not just invert the matrix to move it to the right-hand side of the equation. </a:t>
            </a:r>
          </a:p>
          <a:p>
            <a:endParaRPr lang="en-US" dirty="0"/>
          </a:p>
          <a:p>
            <a:r>
              <a:rPr lang="en-US" dirty="0"/>
              <a:t>However, for very specific choices the inversion can be done, so with that note in mind I arrive at the next equation.</a:t>
            </a:r>
          </a:p>
          <a:p>
            <a:endParaRPr lang="en-US" dirty="0"/>
          </a:p>
          <a:p>
            <a:r>
              <a:rPr lang="en-US" dirty="0"/>
              <a:t>CLICK 4</a:t>
            </a:r>
          </a:p>
          <a:p>
            <a:endParaRPr lang="en-US" dirty="0"/>
          </a:p>
          <a:p>
            <a:r>
              <a:rPr lang="en-US" dirty="0"/>
              <a:t>I now have the solution for the positive case.</a:t>
            </a:r>
          </a:p>
          <a:p>
            <a:endParaRPr lang="en-US" dirty="0"/>
          </a:p>
          <a:p>
            <a:r>
              <a:rPr lang="en-US" dirty="0"/>
              <a:t>CLICK 5</a:t>
            </a:r>
          </a:p>
          <a:p>
            <a:endParaRPr lang="en-US" dirty="0"/>
          </a:p>
          <a:p>
            <a:r>
              <a:rPr lang="en-US" dirty="0"/>
              <a:t>At this point it may appear a little wild that I inverted the M-matrix. However, clearly there will exist valid choices. Just consider that the M-matrix is equal to the diagonal part of the A-matrix then the inversion of each component is independent of each other and clearly possible. This choice is called a Jacobi method. I will later present other choices, some of these implies a specific order on the </a:t>
            </a:r>
            <a:r>
              <a:rPr lang="en-US" dirty="0" err="1"/>
              <a:t>i</a:t>
            </a:r>
            <a:r>
              <a:rPr lang="en-US" dirty="0"/>
              <a:t>-index.</a:t>
            </a:r>
          </a:p>
          <a:p>
            <a:endParaRPr lang="en-US" dirty="0"/>
          </a:p>
        </p:txBody>
      </p:sp>
    </p:spTree>
    <p:extLst>
      <p:ext uri="{BB962C8B-B14F-4D97-AF65-F5344CB8AC3E}">
        <p14:creationId xmlns:p14="http://schemas.microsoft.com/office/powerpoint/2010/main" val="40790924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now have all pieces in place to formulate the first general version of a splitting method. I will now summarize. From the fixed-point formulation, I derived two cases for finding the solution for the </a:t>
            </a:r>
            <a:r>
              <a:rPr lang="en-US" dirty="0" err="1"/>
              <a:t>i’th</a:t>
            </a:r>
            <a:r>
              <a:rPr lang="en-US" dirty="0"/>
              <a:t> component of lambda k plus one.</a:t>
            </a:r>
          </a:p>
          <a:p>
            <a:endParaRPr lang="en-US" dirty="0"/>
          </a:p>
          <a:p>
            <a:r>
              <a:rPr lang="en-US" dirty="0"/>
              <a:t>CLICK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I recall the definition of the c-vector and substitute this into the fixed-point formulation, then I get this</a:t>
            </a:r>
          </a:p>
          <a:p>
            <a:endParaRPr lang="en-US" dirty="0"/>
          </a:p>
          <a:p>
            <a:r>
              <a:rPr lang="en-US" dirty="0"/>
              <a:t>CLICK 2</a:t>
            </a:r>
          </a:p>
          <a:p>
            <a:endParaRPr lang="en-US" dirty="0"/>
          </a:p>
          <a:p>
            <a:r>
              <a:rPr lang="en-US" dirty="0"/>
              <a:t>I will now define the helper variable z with this I can now write up the solution update as a projection of the z-vector. </a:t>
            </a:r>
          </a:p>
          <a:p>
            <a:endParaRPr lang="en-US" dirty="0"/>
          </a:p>
          <a:p>
            <a:r>
              <a:rPr lang="en-US" dirty="0"/>
              <a:t>CLICK 3</a:t>
            </a:r>
          </a:p>
          <a:p>
            <a:endParaRPr lang="en-US" dirty="0"/>
          </a:p>
          <a:p>
            <a:r>
              <a:rPr lang="en-US" dirty="0"/>
              <a:t>Therefore, this whole class of splitting methods I have deriving are called projection methods.</a:t>
            </a:r>
          </a:p>
        </p:txBody>
      </p:sp>
    </p:spTree>
    <p:extLst>
      <p:ext uri="{BB962C8B-B14F-4D97-AF65-F5344CB8AC3E}">
        <p14:creationId xmlns:p14="http://schemas.microsoft.com/office/powerpoint/2010/main" val="37091428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just show how the final algorithm looks like to give an idea of how to implement this in a simple way.</a:t>
            </a:r>
          </a:p>
          <a:p>
            <a:endParaRPr lang="en-US" dirty="0"/>
          </a:p>
          <a:p>
            <a:r>
              <a:rPr lang="en-US" dirty="0"/>
              <a:t>Notice this is simply a for loop that in each iteration computes the value of the z-vector and then projects it to find the updated lambda value.</a:t>
            </a:r>
          </a:p>
          <a:p>
            <a:endParaRPr lang="en-US" dirty="0"/>
          </a:p>
          <a:p>
            <a:r>
              <a:rPr lang="en-US" dirty="0"/>
              <a:t>The outer loop is solving for the fixed point to the sequence of sub linear complementarity problems and the projection inside the for loop is solving the actual linear complementarity sub problem.</a:t>
            </a:r>
          </a:p>
          <a:p>
            <a:endParaRPr lang="en-US" dirty="0"/>
          </a:p>
          <a:p>
            <a:r>
              <a:rPr lang="en-US" dirty="0"/>
              <a:t>Here I just used a fixed number of iterations for stopping the outer loop. In a real implementation one  would use stopping criteria that tests for how close one is getting to a fixed point.</a:t>
            </a:r>
          </a:p>
        </p:txBody>
      </p:sp>
    </p:spTree>
    <p:extLst>
      <p:ext uri="{BB962C8B-B14F-4D97-AF65-F5344CB8AC3E}">
        <p14:creationId xmlns:p14="http://schemas.microsoft.com/office/powerpoint/2010/main" val="21427921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can now introduce more choices for the splitting that will work in this scheme I have derived. To do so I will introduce notation that splits our A matrix into a strict lower triangular part, a diagonal part and a strict upper triangular part.</a:t>
            </a:r>
          </a:p>
          <a:p>
            <a:endParaRPr lang="en-US" dirty="0"/>
          </a:p>
          <a:p>
            <a:r>
              <a:rPr lang="en-US" dirty="0"/>
              <a:t>CLICK 1</a:t>
            </a:r>
          </a:p>
          <a:p>
            <a:endParaRPr lang="en-US" dirty="0"/>
          </a:p>
          <a:p>
            <a:r>
              <a:rPr lang="en-US" dirty="0"/>
              <a:t>I call these sub parts for L, D and U as shown here. Using this notation, I can now write up the splitting choices for the three most common methods that are used.</a:t>
            </a:r>
          </a:p>
          <a:p>
            <a:endParaRPr lang="en-US" dirty="0"/>
          </a:p>
          <a:p>
            <a:r>
              <a:rPr lang="en-US" dirty="0"/>
              <a:t>CLICK 2</a:t>
            </a:r>
          </a:p>
          <a:p>
            <a:endParaRPr lang="en-US" dirty="0"/>
          </a:p>
          <a:p>
            <a:r>
              <a:rPr lang="en-US" dirty="0"/>
              <a:t>The first row is the projected Jacobi method, the second row is the projected Gauss-Seidel method, called PGS for short, and the last row is the projected successive over relaxation method, called PSOR for short.</a:t>
            </a:r>
          </a:p>
          <a:p>
            <a:endParaRPr lang="en-US" dirty="0"/>
          </a:p>
          <a:p>
            <a:r>
              <a:rPr lang="en-US" dirty="0"/>
              <a:t>The omega parameter is called the relaxation parameter and it is a free parameter selected by the end-user.  Its value can range from zero to two. </a:t>
            </a:r>
          </a:p>
          <a:p>
            <a:endParaRPr lang="en-US" dirty="0"/>
          </a:p>
          <a:p>
            <a:r>
              <a:rPr lang="en-US" dirty="0"/>
              <a:t>CLICK 3</a:t>
            </a:r>
          </a:p>
          <a:p>
            <a:endParaRPr lang="en-US" dirty="0"/>
          </a:p>
          <a:p>
            <a:r>
              <a:rPr lang="en-US" dirty="0"/>
              <a:t>Omega can be used to tune the convergence behavior. For this reasons PSOR is preferred over PGS. Observe that if omega is equal to one then PSOR becomes PGS.</a:t>
            </a:r>
          </a:p>
          <a:p>
            <a:endParaRPr lang="en-US" dirty="0"/>
          </a:p>
          <a:p>
            <a:r>
              <a:rPr lang="en-US" dirty="0"/>
              <a:t>PSOR is many times preferred over the projected Jacobi method too because in practice is shows better convergence in many cases. However, there are cases where the Jacobi method is preferred.</a:t>
            </a:r>
          </a:p>
          <a:p>
            <a:endParaRPr lang="en-US" dirty="0"/>
          </a:p>
          <a:p>
            <a:r>
              <a:rPr lang="en-US" dirty="0"/>
              <a:t>The main difference from these choices is that the Jacobi method can update all components in parallel, but it can not do in place updates. The PGS and PSOR versions comes with order dependency the components must be solved in increasing order, but this allows them to use in place updates.</a:t>
            </a:r>
          </a:p>
          <a:p>
            <a:endParaRPr lang="en-US" dirty="0"/>
          </a:p>
          <a:p>
            <a:r>
              <a:rPr lang="en-US" dirty="0"/>
              <a:t>One can specialize the splitting method for the PGS and PSOR versions to produce a very simple and nice-looking update equation. I will show how to do this next.</a:t>
            </a:r>
          </a:p>
          <a:p>
            <a:endParaRPr lang="en-US" dirty="0"/>
          </a:p>
          <a:p>
            <a:endParaRPr lang="en-US" dirty="0"/>
          </a:p>
        </p:txBody>
      </p:sp>
    </p:spTree>
    <p:extLst>
      <p:ext uri="{BB962C8B-B14F-4D97-AF65-F5344CB8AC3E}">
        <p14:creationId xmlns:p14="http://schemas.microsoft.com/office/powerpoint/2010/main" val="29494688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start by investigate the PSOR splitting choice to see what this omega business is actual doing. I will start by writing up the definition of the splitting of the A matrix and substitute in the PSOR choice.</a:t>
            </a:r>
          </a:p>
          <a:p>
            <a:endParaRPr lang="en-US" dirty="0"/>
          </a:p>
          <a:p>
            <a:r>
              <a:rPr lang="en-US" dirty="0"/>
              <a:t>CLICK-1</a:t>
            </a:r>
          </a:p>
          <a:p>
            <a:endParaRPr lang="en-US" dirty="0"/>
          </a:p>
          <a:p>
            <a:r>
              <a:rPr lang="en-US" dirty="0"/>
              <a:t>I can now clean up a little this equation</a:t>
            </a:r>
          </a:p>
          <a:p>
            <a:endParaRPr lang="en-US" dirty="0"/>
          </a:p>
          <a:p>
            <a:r>
              <a:rPr lang="en-US" dirty="0"/>
              <a:t>CLICK-2</a:t>
            </a:r>
          </a:p>
          <a:p>
            <a:endParaRPr lang="en-US" dirty="0"/>
          </a:p>
          <a:p>
            <a:r>
              <a:rPr lang="en-US" dirty="0"/>
              <a:t>I observe that this is just omega multiplied with L plus D plus U. Now the sum of L, D and U is A</a:t>
            </a:r>
          </a:p>
          <a:p>
            <a:endParaRPr lang="en-US" dirty="0"/>
          </a:p>
          <a:p>
            <a:r>
              <a:rPr lang="en-US" dirty="0"/>
              <a:t>CLICK-3</a:t>
            </a:r>
          </a:p>
          <a:p>
            <a:endParaRPr lang="en-US" dirty="0"/>
          </a:p>
          <a:p>
            <a:r>
              <a:rPr lang="en-US" dirty="0"/>
              <a:t>So, M minus N is just omega multiplied by A. I can get this into the linear complementarity formulation by writing it like this</a:t>
            </a:r>
          </a:p>
          <a:p>
            <a:endParaRPr lang="en-US" dirty="0"/>
          </a:p>
          <a:p>
            <a:r>
              <a:rPr lang="en-US" dirty="0"/>
              <a:t>CLICK-4</a:t>
            </a:r>
          </a:p>
          <a:p>
            <a:endParaRPr lang="en-US" dirty="0"/>
          </a:p>
          <a:p>
            <a:r>
              <a:rPr lang="en-US" dirty="0"/>
              <a:t>Observe that if omega is a positive number this definition of the relaxed linear complementarity problem has the same solutions as the unrelaxed version. </a:t>
            </a:r>
          </a:p>
          <a:p>
            <a:endParaRPr lang="en-US" dirty="0"/>
          </a:p>
          <a:p>
            <a:r>
              <a:rPr lang="en-US" dirty="0"/>
              <a:t>You may be wondering what this omega parameter is good for, one way to think about it is that it rescales the A-matrix. If you remember the minimum map reformulation plots, then the effect of omega is to change the slope of the second straight line. There are other interpretations of omega as well, but I will not get into this right here.</a:t>
            </a:r>
          </a:p>
        </p:txBody>
      </p:sp>
    </p:spTree>
    <p:extLst>
      <p:ext uri="{BB962C8B-B14F-4D97-AF65-F5344CB8AC3E}">
        <p14:creationId xmlns:p14="http://schemas.microsoft.com/office/powerpoint/2010/main" val="36303771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I understand the role of omega a little better, I will move on with deriving a nice update equation for the PSOR method.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1</a:t>
            </a:r>
          </a:p>
          <a:p>
            <a:r>
              <a:rPr lang="en-US" dirty="0"/>
              <a:t>Remember the fixed-point formulation I showed for the general splitting  with M and 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2</a:t>
            </a:r>
          </a:p>
          <a:p>
            <a:r>
              <a:rPr lang="en-US" dirty="0"/>
              <a:t>I will now use the PSOR choices for M and N and substitute them into the general fixed-point reformulation.</a:t>
            </a:r>
          </a:p>
          <a:p>
            <a:r>
              <a:rPr lang="en-US" dirty="0"/>
              <a:t>Then I will look at the positive case for the </a:t>
            </a:r>
            <a:r>
              <a:rPr lang="en-US" dirty="0" err="1"/>
              <a:t>i’th</a:t>
            </a:r>
            <a:r>
              <a:rPr lang="en-US" dirty="0"/>
              <a:t> component. </a:t>
            </a:r>
          </a:p>
          <a:p>
            <a:r>
              <a:rPr lang="en-US" dirty="0"/>
              <a:t>The aim is now to isolate the </a:t>
            </a:r>
            <a:r>
              <a:rPr lang="en-US" dirty="0" err="1"/>
              <a:t>i’th</a:t>
            </a:r>
            <a:r>
              <a:rPr lang="en-US" dirty="0"/>
              <a:t> component of the lambda k+1 term on the left side of this equation. </a:t>
            </a:r>
          </a:p>
          <a:p>
            <a:r>
              <a:rPr lang="en-US" dirty="0"/>
              <a:t>Remember the problem is if we can “invert” the M matrix. The PSOR choice will give a beautiful solution to this headache as I will show on next slide.</a:t>
            </a:r>
          </a:p>
          <a:p>
            <a:r>
              <a:rPr lang="en-US" dirty="0"/>
              <a:t>Before doing this, I will just convert the matrix multiplications into index notation</a:t>
            </a:r>
          </a:p>
          <a:p>
            <a:r>
              <a:rPr lang="en-US" dirty="0"/>
              <a:t>CLICK 3</a:t>
            </a:r>
          </a:p>
          <a:p>
            <a:r>
              <a:rPr lang="en-US" dirty="0"/>
              <a:t>Observe how the matrix multiplications now are given by sums over the columns of L and U. </a:t>
            </a:r>
          </a:p>
          <a:p>
            <a:r>
              <a:rPr lang="en-US" dirty="0"/>
              <a:t>I already exploited the fill pattern of the matrix to avoid summing over entries in these matrices that I know is zero. </a:t>
            </a:r>
          </a:p>
          <a:p>
            <a:r>
              <a:rPr lang="en-US" dirty="0"/>
              <a:t>The L term multiplied by lambda k+1 is interesting.</a:t>
            </a:r>
          </a:p>
          <a:p>
            <a:r>
              <a:rPr lang="en-US" dirty="0"/>
              <a:t>CLICK 4</a:t>
            </a:r>
          </a:p>
          <a:p>
            <a:r>
              <a:rPr lang="en-US" dirty="0"/>
              <a:t>The headache is that I only want to solve for the </a:t>
            </a:r>
            <a:r>
              <a:rPr lang="en-US" dirty="0" err="1"/>
              <a:t>I’th</a:t>
            </a:r>
            <a:r>
              <a:rPr lang="en-US" dirty="0"/>
              <a:t> component of lambda k plus one. </a:t>
            </a:r>
          </a:p>
          <a:p>
            <a:r>
              <a:rPr lang="en-US" dirty="0"/>
              <a:t>Here I have a whole lot of lambda k plus one components. </a:t>
            </a:r>
          </a:p>
          <a:p>
            <a:r>
              <a:rPr lang="en-US" dirty="0"/>
              <a:t>However, I only have components where j is less than </a:t>
            </a:r>
            <a:r>
              <a:rPr lang="en-US" dirty="0" err="1"/>
              <a:t>i</a:t>
            </a:r>
            <a:r>
              <a:rPr lang="en-US" dirty="0"/>
              <a:t>. So, if I assume that I solve for components using increasing </a:t>
            </a:r>
            <a:r>
              <a:rPr lang="en-US" dirty="0" err="1"/>
              <a:t>i</a:t>
            </a:r>
            <a:r>
              <a:rPr lang="en-US" dirty="0"/>
              <a:t>-order then this whole term is actually not unknowns but are now known values and can be moved to the right-hand side of the equation.</a:t>
            </a:r>
          </a:p>
          <a:p>
            <a:r>
              <a:rPr lang="en-US" dirty="0"/>
              <a:t>CLICK 5</a:t>
            </a:r>
          </a:p>
          <a:p>
            <a:r>
              <a:rPr lang="en-US" dirty="0"/>
              <a:t>After this all that are left is to divided by the D </a:t>
            </a:r>
            <a:r>
              <a:rPr lang="en-US" dirty="0" err="1"/>
              <a:t>i</a:t>
            </a:r>
            <a:r>
              <a:rPr lang="en-US" dirty="0"/>
              <a:t> </a:t>
            </a:r>
            <a:r>
              <a:rPr lang="en-US" dirty="0" err="1"/>
              <a:t>i</a:t>
            </a:r>
            <a:r>
              <a:rPr lang="en-US" dirty="0"/>
              <a:t> term to get the equation I am looking for</a:t>
            </a:r>
          </a:p>
          <a:p>
            <a:r>
              <a:rPr lang="en-US" dirty="0"/>
              <a:t>CLICK 6</a:t>
            </a:r>
          </a:p>
          <a:p>
            <a:r>
              <a:rPr lang="en-US" dirty="0"/>
              <a:t>CLICK 7</a:t>
            </a:r>
          </a:p>
          <a:p>
            <a:endParaRPr lang="en-US" dirty="0"/>
          </a:p>
        </p:txBody>
      </p:sp>
    </p:spTree>
    <p:extLst>
      <p:ext uri="{BB962C8B-B14F-4D97-AF65-F5344CB8AC3E}">
        <p14:creationId xmlns:p14="http://schemas.microsoft.com/office/powerpoint/2010/main" val="22120430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 have the main building block of the PSOR update rule now. The next steps is a matter of making the math look a little more pretty.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1</a:t>
            </a:r>
          </a:p>
          <a:p>
            <a:endParaRPr lang="en-US" dirty="0"/>
          </a:p>
          <a:p>
            <a:r>
              <a:rPr lang="en-US" dirty="0"/>
              <a:t>First, I factor all terms multiplied by omega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2</a:t>
            </a:r>
          </a:p>
          <a:p>
            <a:r>
              <a:rPr lang="en-US" dirty="0"/>
              <a:t>CLICK 3</a:t>
            </a:r>
          </a:p>
          <a:p>
            <a:endParaRPr lang="en-US" dirty="0"/>
          </a:p>
          <a:p>
            <a:r>
              <a:rPr lang="en-US" dirty="0"/>
              <a:t>and then the term that are not multiplied by omega</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step is to realize that I do not need to have a lambda k and a lambda k plus one. In the </a:t>
            </a:r>
            <a:r>
              <a:rPr lang="en-US" dirty="0" err="1"/>
              <a:t>i’th</a:t>
            </a:r>
            <a:r>
              <a:rPr lang="en-US" dirty="0"/>
              <a:t> update I only ever write to the </a:t>
            </a:r>
            <a:r>
              <a:rPr lang="en-US" dirty="0" err="1"/>
              <a:t>i’th</a:t>
            </a:r>
            <a:r>
              <a:rPr lang="en-US" dirty="0"/>
              <a:t> entry of the lambda vector, and I only read from the entries with j less than </a:t>
            </a:r>
            <a:r>
              <a:rPr lang="en-US" dirty="0" err="1"/>
              <a:t>i</a:t>
            </a:r>
            <a:r>
              <a:rPr lang="en-US" dirty="0"/>
              <a:t>. So this means I can use the same lambda vector. This is called in-place update.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6</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I define the r vector to be the residual vector like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7</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I observe that my update formula is using the the </a:t>
            </a:r>
            <a:r>
              <a:rPr lang="en-US" dirty="0" err="1"/>
              <a:t>i’th</a:t>
            </a:r>
            <a:r>
              <a:rPr lang="en-US" dirty="0"/>
              <a:t> component of the residual vector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9</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Substituting the r-vector into the update equation I can now finally write up the projection for PSOR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10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observe this nice and simple algebraic form that are implementation friendly.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652323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can now finally present the specialized PSOR method for solving a linear complementarity problem.</a:t>
            </a:r>
          </a:p>
          <a:p>
            <a:endParaRPr lang="en-US" dirty="0"/>
          </a:p>
          <a:p>
            <a:r>
              <a:rPr lang="en-US" dirty="0"/>
              <a:t>Observe the outer loop iterates over the sequence of linear complementarity problems, while the inner loop sweeps over all the components in increasing order and update them. Remember the for loop came from the L-term that went into the M matrix when doing the splitting. It requires all lambda components before the </a:t>
            </a:r>
            <a:r>
              <a:rPr lang="en-US" dirty="0" err="1"/>
              <a:t>i’th</a:t>
            </a:r>
            <a:r>
              <a:rPr lang="en-US" dirty="0"/>
              <a:t> one to have been solved before solving the </a:t>
            </a:r>
            <a:r>
              <a:rPr lang="en-US" dirty="0" err="1"/>
              <a:t>i’th</a:t>
            </a:r>
            <a:r>
              <a:rPr lang="en-US" dirty="0"/>
              <a:t> component.</a:t>
            </a:r>
          </a:p>
          <a:p>
            <a:endParaRPr lang="en-US" dirty="0"/>
          </a:p>
          <a:p>
            <a:endParaRPr lang="en-US" dirty="0"/>
          </a:p>
        </p:txBody>
      </p:sp>
    </p:spTree>
    <p:extLst>
      <p:ext uri="{BB962C8B-B14F-4D97-AF65-F5344CB8AC3E}">
        <p14:creationId xmlns:p14="http://schemas.microsoft.com/office/powerpoint/2010/main" val="11222254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start with a general linear complementarity problem. The solution to this is given by any lambda that is complementarity to the affine relation given by the matrix A and the vector b. For now, I  keep things general and make no assumptions about the matrix A and the vector b.</a:t>
            </a:r>
          </a:p>
          <a:p>
            <a:endParaRPr lang="en-US" dirty="0"/>
          </a:p>
          <a:p>
            <a:r>
              <a:rPr lang="en-US" dirty="0"/>
              <a:t>CLICK</a:t>
            </a:r>
          </a:p>
          <a:p>
            <a:endParaRPr lang="en-US" dirty="0"/>
          </a:p>
          <a:p>
            <a:r>
              <a:rPr lang="en-US" dirty="0"/>
              <a:t>In the next step I introduce the idea of splitting the A matrix into two terms that we call M and N. Later I will get back to how exactly these M and N matrices may look like. For now, I just assume I have such a splitting such that A would be equal to M minus N.</a:t>
            </a:r>
          </a:p>
          <a:p>
            <a:endParaRPr lang="en-US" dirty="0"/>
          </a:p>
          <a:p>
            <a:r>
              <a:rPr lang="en-US" dirty="0"/>
              <a:t>CLICK</a:t>
            </a:r>
          </a:p>
          <a:p>
            <a:endParaRPr lang="en-US" dirty="0"/>
          </a:p>
          <a:p>
            <a:r>
              <a:rPr lang="en-US" dirty="0"/>
              <a:t>Given this splitting I insert it into the definition of the given linear complementarity problem and arrive at this new form.</a:t>
            </a:r>
          </a:p>
          <a:p>
            <a:endParaRPr lang="en-US" dirty="0"/>
          </a:p>
        </p:txBody>
      </p:sp>
    </p:spTree>
    <p:extLst>
      <p:ext uri="{BB962C8B-B14F-4D97-AF65-F5344CB8AC3E}">
        <p14:creationId xmlns:p14="http://schemas.microsoft.com/office/powerpoint/2010/main" val="3619208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a:t>
            </a:r>
          </a:p>
          <a:p>
            <a:endParaRPr lang="en-US" dirty="0"/>
          </a:p>
          <a:p>
            <a:r>
              <a:rPr lang="en-US" dirty="0"/>
              <a:t>The next secret ingredient I add to the mix is to introduce iteration indices to the split version of the linear complementarity problem. Here I use k as the iteration index. I use k plus one for all terms except the lambda term that is multiplied with the N-matrix.</a:t>
            </a:r>
          </a:p>
          <a:p>
            <a:endParaRPr lang="en-US" dirty="0"/>
          </a:p>
          <a:p>
            <a:r>
              <a:rPr lang="en-US" dirty="0"/>
              <a:t>CLICK</a:t>
            </a:r>
          </a:p>
          <a:p>
            <a:endParaRPr lang="en-US" dirty="0"/>
          </a:p>
          <a:p>
            <a:r>
              <a:rPr lang="en-US" dirty="0"/>
              <a:t>Next, I introduced the c-vector which depends only on the </a:t>
            </a:r>
            <a:r>
              <a:rPr lang="en-US" dirty="0" err="1"/>
              <a:t>k’th</a:t>
            </a:r>
            <a:r>
              <a:rPr lang="en-US" dirty="0"/>
              <a:t> iteration lambda value.</a:t>
            </a:r>
          </a:p>
          <a:p>
            <a:endParaRPr lang="en-US" dirty="0"/>
          </a:p>
          <a:p>
            <a:r>
              <a:rPr lang="en-US" dirty="0"/>
              <a:t>CLICK</a:t>
            </a:r>
          </a:p>
          <a:p>
            <a:endParaRPr lang="en-US" dirty="0"/>
          </a:p>
          <a:p>
            <a:r>
              <a:rPr lang="en-US" dirty="0"/>
              <a:t>The </a:t>
            </a:r>
            <a:r>
              <a:rPr lang="en-US" dirty="0" err="1"/>
              <a:t>k’th</a:t>
            </a:r>
            <a:r>
              <a:rPr lang="en-US" dirty="0"/>
              <a:t> linear complementarity problem now algebraically look like this.. Hence, when solving the </a:t>
            </a:r>
            <a:r>
              <a:rPr lang="en-US" dirty="0" err="1"/>
              <a:t>k’th</a:t>
            </a:r>
            <a:r>
              <a:rPr lang="en-US" dirty="0"/>
              <a:t> linear complementarity problem all k-values are given to us, and I only need to solve for the lambda k plus one value. The whole idea behind the splitting and the iteration process is that I hope to replace a difficult linear complementarity problem that was given by the A-matrix with a sequence of simpler problems that individually are easier to solve. I need to create the splitting of the A-matrix into the M and N matrices such that this happens. More about this later on.</a:t>
            </a:r>
          </a:p>
          <a:p>
            <a:endParaRPr lang="en-US" dirty="0"/>
          </a:p>
          <a:p>
            <a:r>
              <a:rPr lang="en-US" dirty="0"/>
              <a:t>CLICK</a:t>
            </a:r>
          </a:p>
          <a:p>
            <a:endParaRPr lang="en-US" dirty="0"/>
          </a:p>
          <a:p>
            <a:r>
              <a:rPr lang="en-US" dirty="0"/>
              <a:t>For now, I can observe that if the sequence of lambda solutions converge then the limit point will be a solution to the original linear complementarity problem.</a:t>
            </a:r>
          </a:p>
          <a:p>
            <a:endParaRPr lang="en-US" dirty="0"/>
          </a:p>
          <a:p>
            <a:r>
              <a:rPr lang="en-US" dirty="0"/>
              <a:t>CLICK</a:t>
            </a:r>
          </a:p>
        </p:txBody>
      </p:sp>
    </p:spTree>
    <p:extLst>
      <p:ext uri="{BB962C8B-B14F-4D97-AF65-F5344CB8AC3E}">
        <p14:creationId xmlns:p14="http://schemas.microsoft.com/office/powerpoint/2010/main" val="2514874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clean up what I have so far. </a:t>
            </a:r>
          </a:p>
          <a:p>
            <a:endParaRPr lang="en-US" dirty="0"/>
          </a:p>
          <a:p>
            <a:r>
              <a:rPr lang="en-US" dirty="0"/>
              <a:t>I have created a sequence of sub linear complementarity problems where I know if they converge to a fixed point as k goes to infinity then I have found a solution for my original linear complementarity problem.</a:t>
            </a:r>
          </a:p>
          <a:p>
            <a:endParaRPr lang="en-US" dirty="0"/>
          </a:p>
          <a:p>
            <a:r>
              <a:rPr lang="en-US" dirty="0"/>
              <a:t>CLICK</a:t>
            </a:r>
          </a:p>
          <a:p>
            <a:endParaRPr lang="en-US" dirty="0"/>
          </a:p>
          <a:p>
            <a:r>
              <a:rPr lang="en-US" dirty="0"/>
              <a:t>My hope is that the splitting of the A matrix into the M and N matrices make the subproblems very easy to solve. </a:t>
            </a:r>
          </a:p>
          <a:p>
            <a:endParaRPr lang="en-US" dirty="0"/>
          </a:p>
          <a:p>
            <a:r>
              <a:rPr lang="en-US" dirty="0"/>
              <a:t>Hence, my next step in my derivation is to find a clever way to solve these sub-problems. </a:t>
            </a:r>
          </a:p>
        </p:txBody>
      </p:sp>
    </p:spTree>
    <p:extLst>
      <p:ext uri="{BB962C8B-B14F-4D97-AF65-F5344CB8AC3E}">
        <p14:creationId xmlns:p14="http://schemas.microsoft.com/office/powerpoint/2010/main" val="1270668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now use a minimum map reformulation of the linear complementarity problem to convert it into a non-smooth root search problem.</a:t>
            </a:r>
          </a:p>
          <a:p>
            <a:endParaRPr lang="en-US" dirty="0"/>
          </a:p>
          <a:p>
            <a:r>
              <a:rPr lang="en-US" dirty="0"/>
              <a:t>CLICK</a:t>
            </a:r>
          </a:p>
          <a:p>
            <a:endParaRPr lang="en-US" dirty="0"/>
          </a:p>
          <a:p>
            <a:r>
              <a:rPr lang="en-US" dirty="0"/>
              <a:t>The minimum map reformulation simply takes the component-wise minimum between the lambda k plus one vector and the vector given by the linear relation. I write the reformulation like show here. Observe, that it is a vector equation, the left side takes the component wise minimum of its vector inputs.</a:t>
            </a:r>
          </a:p>
          <a:p>
            <a:endParaRPr lang="en-US" dirty="0"/>
          </a:p>
          <a:p>
            <a:r>
              <a:rPr lang="en-US" dirty="0"/>
              <a:t>CLICK</a:t>
            </a:r>
          </a:p>
          <a:p>
            <a:endParaRPr lang="en-US" dirty="0"/>
          </a:p>
          <a:p>
            <a:r>
              <a:rPr lang="en-US" dirty="0"/>
              <a:t>This type of reformulation opens up the doorway for many different types of non-smooth methods. There exist many different types of functions like psi that can recast a complementarity problem into a non-smooth root search problem. I will show other examples later in this course. Such functions are called non-linear complementarity problem functions or </a:t>
            </a:r>
            <a:r>
              <a:rPr lang="en-US" dirty="0" err="1"/>
              <a:t>ncp</a:t>
            </a:r>
            <a:r>
              <a:rPr lang="en-US" dirty="0"/>
              <a:t> functions for short.</a:t>
            </a:r>
          </a:p>
          <a:p>
            <a:endParaRPr lang="en-US" dirty="0"/>
          </a:p>
          <a:p>
            <a:endParaRPr lang="en-US" dirty="0"/>
          </a:p>
        </p:txBody>
      </p:sp>
    </p:spTree>
    <p:extLst>
      <p:ext uri="{BB962C8B-B14F-4D97-AF65-F5344CB8AC3E}">
        <p14:creationId xmlns:p14="http://schemas.microsoft.com/office/powerpoint/2010/main" val="2038720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now build a bit more intuition about this minimum map reformulation before I move on with my derivation.</a:t>
            </a:r>
          </a:p>
          <a:p>
            <a:endParaRPr lang="en-US" dirty="0"/>
          </a:p>
          <a:p>
            <a:r>
              <a:rPr lang="en-US" dirty="0"/>
              <a:t>CLICK</a:t>
            </a:r>
          </a:p>
          <a:p>
            <a:endParaRPr lang="en-US" dirty="0"/>
          </a:p>
          <a:p>
            <a:r>
              <a:rPr lang="en-US" dirty="0"/>
              <a:t>I will consider two real numbers x and y. If these are complimentary to each other then it means that if one is positive, then the other must be zero.</a:t>
            </a:r>
          </a:p>
          <a:p>
            <a:endParaRPr lang="en-US" dirty="0"/>
          </a:p>
          <a:p>
            <a:r>
              <a:rPr lang="en-US" dirty="0"/>
              <a:t>CLICK</a:t>
            </a:r>
          </a:p>
          <a:p>
            <a:endParaRPr lang="en-US" dirty="0"/>
          </a:p>
          <a:p>
            <a:r>
              <a:rPr lang="en-US" dirty="0"/>
              <a:t>This can be rewritten to require that both numbers are non-negative, and their product must be zero.</a:t>
            </a:r>
          </a:p>
          <a:p>
            <a:endParaRPr lang="en-US" dirty="0"/>
          </a:p>
          <a:p>
            <a:r>
              <a:rPr lang="en-US" dirty="0"/>
              <a:t>CLICK</a:t>
            </a:r>
          </a:p>
          <a:p>
            <a:endParaRPr lang="en-US" dirty="0"/>
          </a:p>
          <a:p>
            <a:r>
              <a:rPr lang="en-US" dirty="0"/>
              <a:t>Often the orthogonal symbol is used to write up the meaning of these equivalent statements. This is more more readable and convenient to write down.</a:t>
            </a:r>
          </a:p>
          <a:p>
            <a:endParaRPr lang="en-US" dirty="0"/>
          </a:p>
          <a:p>
            <a:r>
              <a:rPr lang="en-US" dirty="0"/>
              <a:t>CLICK </a:t>
            </a:r>
          </a:p>
          <a:p>
            <a:endParaRPr lang="en-US" dirty="0"/>
          </a:p>
          <a:p>
            <a:r>
              <a:rPr lang="en-US" dirty="0"/>
              <a:t>Now I will do a case-by-case analysis based on the signs of the x and y variables. This means I have 3-by-3 table of all possible sign combinations. </a:t>
            </a:r>
          </a:p>
          <a:p>
            <a:endParaRPr lang="en-US" dirty="0"/>
          </a:p>
          <a:p>
            <a:r>
              <a:rPr lang="en-US" dirty="0"/>
              <a:t>CLICK</a:t>
            </a:r>
          </a:p>
          <a:p>
            <a:endParaRPr lang="en-US" dirty="0"/>
          </a:p>
          <a:p>
            <a:r>
              <a:rPr lang="en-US" dirty="0"/>
              <a:t>Looking at the table I observe that only the sign combinations that results in zero are equivalent to the solutions to the complementarity definition . Hence, this shows clearly that the minimum map reformulation did not change the solution to the linear complementarity problem I am trying to solve.</a:t>
            </a:r>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0841165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have convinced myself that the minimum map reformulation algebraically is equivalent to a complementarity condition so now I will look at how this function is shaped. Here I plot the minimum value of two real numbers a and b. I see that I get this tent like shape </a:t>
            </a:r>
          </a:p>
          <a:p>
            <a:endParaRPr lang="en-US" dirty="0"/>
          </a:p>
          <a:p>
            <a:r>
              <a:rPr lang="en-US" dirty="0"/>
              <a:t>CLICK</a:t>
            </a:r>
          </a:p>
          <a:p>
            <a:endParaRPr lang="en-US" dirty="0"/>
          </a:p>
          <a:p>
            <a:r>
              <a:rPr lang="en-US" dirty="0"/>
              <a:t>I notice it is the zero-level iso-contour that corresponds to valid complementarity solutions. Observe that a large part of the tent shape is smooth, only in the line a=b is the tent non-smooth. </a:t>
            </a:r>
          </a:p>
        </p:txBody>
      </p:sp>
    </p:spTree>
    <p:extLst>
      <p:ext uri="{BB962C8B-B14F-4D97-AF65-F5344CB8AC3E}">
        <p14:creationId xmlns:p14="http://schemas.microsoft.com/office/powerpoint/2010/main" val="4280732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I introduce an affine relationship between the y and x variables using the coefficients a and b then I have a one dimensional linear complementarity problem. I can now very easy study the graph of the minimum map of the one dimensional linear complementarity problem for different values of the coefficients a and b.</a:t>
            </a:r>
          </a:p>
          <a:p>
            <a:endParaRPr lang="en-US" dirty="0"/>
          </a:p>
          <a:p>
            <a:r>
              <a:rPr lang="en-US" dirty="0"/>
              <a:t>CLICK </a:t>
            </a:r>
          </a:p>
          <a:p>
            <a:endParaRPr lang="en-US" dirty="0"/>
          </a:p>
          <a:p>
            <a:r>
              <a:rPr lang="en-US" dirty="0"/>
              <a:t>I clearly see the cusp in the transition between the two input parameters. Marked by the star shapes.</a:t>
            </a:r>
          </a:p>
          <a:p>
            <a:endParaRPr lang="en-US" dirty="0"/>
          </a:p>
          <a:p>
            <a:r>
              <a:rPr lang="en-US" dirty="0"/>
              <a:t>CLICK</a:t>
            </a:r>
          </a:p>
          <a:p>
            <a:endParaRPr lang="en-US" dirty="0"/>
          </a:p>
          <a:p>
            <a:r>
              <a:rPr lang="en-US" dirty="0"/>
              <a:t>Any intersection point with the zero-line in this plot is a solution to the one dimensional linear complementarity problem.  I mark them here with yellow circles.</a:t>
            </a:r>
          </a:p>
          <a:p>
            <a:endParaRPr lang="en-US" dirty="0"/>
          </a:p>
          <a:p>
            <a:r>
              <a:rPr lang="en-US" dirty="0"/>
              <a:t>CLICK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notice that the purple curve that has negative coefficients has no solutions.</a:t>
            </a:r>
          </a:p>
          <a:p>
            <a:endParaRPr lang="en-US" dirty="0"/>
          </a:p>
          <a:p>
            <a:r>
              <a:rPr lang="en-US" dirty="0"/>
              <a:t>The other observation is that the intersection points are on straight lines and there are only two straight lines to consider. </a:t>
            </a:r>
          </a:p>
          <a:p>
            <a:r>
              <a:rPr lang="en-US" dirty="0"/>
              <a:t>This is the insight I need for developing the sub-solver. </a:t>
            </a:r>
          </a:p>
          <a:p>
            <a:r>
              <a:rPr lang="en-US" dirty="0"/>
              <a:t>I want to do a case-by-case analysis to figure out which line the solution is on and then compute the intersection.</a:t>
            </a:r>
          </a:p>
          <a:p>
            <a:r>
              <a:rPr lang="en-US" dirty="0"/>
              <a:t>Armed with the idea of how to solve the minimum map reformulation I will now return to the N dimensional linear complementarity sub problem from the splitting approach.</a:t>
            </a:r>
          </a:p>
        </p:txBody>
      </p:sp>
    </p:spTree>
    <p:extLst>
      <p:ext uri="{BB962C8B-B14F-4D97-AF65-F5344CB8AC3E}">
        <p14:creationId xmlns:p14="http://schemas.microsoft.com/office/powerpoint/2010/main" val="24978397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 have our minimum map reformulation of the sub-problem from the splitting</a:t>
            </a:r>
          </a:p>
          <a:p>
            <a:endParaRPr lang="en-US" dirty="0"/>
          </a:p>
          <a:p>
            <a:r>
              <a:rPr lang="en-US" dirty="0"/>
              <a:t>CLICK</a:t>
            </a:r>
          </a:p>
          <a:p>
            <a:endParaRPr lang="en-US" dirty="0"/>
          </a:p>
          <a:p>
            <a:r>
              <a:rPr lang="en-US" dirty="0"/>
              <a:t>Then I subtract lambda k+1 from this equation</a:t>
            </a:r>
          </a:p>
          <a:p>
            <a:endParaRPr lang="en-US" dirty="0"/>
          </a:p>
          <a:p>
            <a:r>
              <a:rPr lang="en-US" dirty="0"/>
              <a:t>CLICK</a:t>
            </a:r>
          </a:p>
          <a:p>
            <a:endParaRPr lang="en-US" dirty="0"/>
          </a:p>
          <a:p>
            <a:r>
              <a:rPr lang="en-US" dirty="0"/>
              <a:t>Hereafter I multiply by minus one, doing this means the minimum becomes a maximum and the signs of both inputs are flipped. I now recognize that the root-search problem I had from the minimum map reformulation has been converted into a fixed-point problem. As I have lambda k plus one values on both sides of the equation.</a:t>
            </a:r>
          </a:p>
        </p:txBody>
      </p:sp>
    </p:spTree>
    <p:extLst>
      <p:ext uri="{BB962C8B-B14F-4D97-AF65-F5344CB8AC3E}">
        <p14:creationId xmlns:p14="http://schemas.microsoft.com/office/powerpoint/2010/main" val="36669707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lvl1pPr algn="r">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3469194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88595063"/>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56177883"/>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298406" y="1830586"/>
            <a:ext cx="5000625" cy="4420195"/>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892969" y="1830586"/>
            <a:ext cx="5000625" cy="4420195"/>
          </a:xfrm>
          <a:prstGeom prst="rect">
            <a:avLst/>
          </a:prstGeom>
        </p:spPr>
        <p:txBody>
          <a:bodyPr/>
          <a:lstStyle>
            <a:lvl1pPr marL="241093" indent="-241093">
              <a:spcBef>
                <a:spcPts val="2250"/>
              </a:spcBef>
              <a:defRPr sz="1969"/>
            </a:lvl1pPr>
            <a:lvl2pPr marL="482186" indent="-241093">
              <a:spcBef>
                <a:spcPts val="2250"/>
              </a:spcBef>
              <a:defRPr sz="1969"/>
            </a:lvl2pPr>
            <a:lvl3pPr marL="723279" indent="-241093">
              <a:spcBef>
                <a:spcPts val="2250"/>
              </a:spcBef>
              <a:defRPr sz="1969"/>
            </a:lvl3pPr>
            <a:lvl4pPr marL="964372" indent="-241093">
              <a:spcBef>
                <a:spcPts val="2250"/>
              </a:spcBef>
              <a:defRPr sz="1969"/>
            </a:lvl4pPr>
            <a:lvl5pPr marL="1205465" indent="-241093">
              <a:spcBef>
                <a:spcPts val="2250"/>
              </a:spcBef>
              <a:defRPr sz="1969"/>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52472766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5" name="Rectangle 4"/>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Rectangle 17"/>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8" name="TextBox 7"/>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2974199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F1AAA435-859A-8842-BDB9-5C3B55DE24F5}" type="slidenum">
              <a:rPr lang="en-US" smtClean="0"/>
              <a:pPr/>
              <a:t>‹#›</a:t>
            </a:fld>
            <a:r>
              <a:rPr lang="en-US"/>
              <a:t>/12</a:t>
            </a:r>
            <a:endParaRPr lang="en-US" dirty="0"/>
          </a:p>
        </p:txBody>
      </p:sp>
    </p:spTree>
    <p:extLst>
      <p:ext uri="{BB962C8B-B14F-4D97-AF65-F5344CB8AC3E}">
        <p14:creationId xmlns:p14="http://schemas.microsoft.com/office/powerpoint/2010/main" val="3061173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9" name="TextBox 8"/>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4138506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Rectangle 10"/>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13" name="TextBox 12"/>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813864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22" name="Rectangle 21"/>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
        <p:nvSpPr>
          <p:cNvPr id="24" name="Rectangle 23"/>
          <p:cNvSpPr/>
          <p:nvPr userDrawn="1"/>
        </p:nvSpPr>
        <p:spPr>
          <a:xfrm>
            <a:off x="0" y="6339828"/>
            <a:ext cx="12192000" cy="5181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p:cNvSpPr txBox="1"/>
          <p:nvPr userDrawn="1"/>
        </p:nvSpPr>
        <p:spPr>
          <a:xfrm>
            <a:off x="3702763" y="6339828"/>
            <a:ext cx="7651037" cy="492443"/>
          </a:xfrm>
          <a:prstGeom prst="rect">
            <a:avLst/>
          </a:prstGeom>
          <a:noFill/>
        </p:spPr>
        <p:txBody>
          <a:bodyPr wrap="square" rtlCol="0">
            <a:spAutoFit/>
          </a:bodyPr>
          <a:lstStyle/>
          <a:p>
            <a:r>
              <a:rPr lang="en-US" sz="1400" b="1" kern="1200" dirty="0">
                <a:solidFill>
                  <a:schemeClr val="bg1"/>
                </a:solidFill>
                <a:latin typeface="+mn-lt"/>
                <a:ea typeface="+mn-ea"/>
                <a:cs typeface="+mn-cs"/>
              </a:rPr>
              <a:t>Contact and Friction Simulation for Computer Graphics</a:t>
            </a:r>
            <a:br>
              <a:rPr lang="en-CA" sz="1400" b="1" kern="1200" dirty="0">
                <a:solidFill>
                  <a:schemeClr val="bg1"/>
                </a:solidFill>
                <a:latin typeface="+mn-lt"/>
                <a:ea typeface="+mn-ea"/>
                <a:cs typeface="+mn-cs"/>
              </a:rPr>
            </a:br>
            <a:r>
              <a:rPr lang="en-CA" sz="1200" b="0" kern="1200" dirty="0">
                <a:solidFill>
                  <a:schemeClr val="bg1"/>
                </a:solidFill>
                <a:latin typeface="+mn-lt"/>
                <a:ea typeface="+mn-ea"/>
                <a:cs typeface="+mn-cs"/>
              </a:rPr>
              <a:t>S. </a:t>
            </a:r>
            <a:r>
              <a:rPr lang="en-US" sz="1200" b="0" kern="1200" dirty="0">
                <a:solidFill>
                  <a:schemeClr val="bg1"/>
                </a:solidFill>
                <a:latin typeface="+mn-lt"/>
                <a:ea typeface="+mn-ea"/>
                <a:cs typeface="+mn-cs"/>
              </a:rPr>
              <a:t>Andrews</a:t>
            </a:r>
            <a:r>
              <a:rPr lang="en-US" sz="1200" b="0" kern="1200" baseline="0" dirty="0">
                <a:solidFill>
                  <a:schemeClr val="bg1"/>
                </a:solidFill>
                <a:latin typeface="+mn-lt"/>
                <a:ea typeface="+mn-ea"/>
                <a:cs typeface="+mn-cs"/>
              </a:rPr>
              <a:t> and</a:t>
            </a:r>
            <a:r>
              <a:rPr lang="en-US" sz="1200" b="0" kern="1200" dirty="0">
                <a:solidFill>
                  <a:schemeClr val="bg1"/>
                </a:solidFill>
                <a:latin typeface="+mn-lt"/>
                <a:ea typeface="+mn-ea"/>
                <a:cs typeface="+mn-cs"/>
              </a:rPr>
              <a:t> K. </a:t>
            </a:r>
            <a:r>
              <a:rPr lang="en-US" sz="1200" b="0" kern="1200" dirty="0" err="1">
                <a:solidFill>
                  <a:schemeClr val="bg1"/>
                </a:solidFill>
                <a:latin typeface="+mn-lt"/>
                <a:ea typeface="+mn-ea"/>
                <a:cs typeface="+mn-cs"/>
              </a:rPr>
              <a:t>Erleben</a:t>
            </a:r>
            <a:endParaRPr lang="en-US" sz="1200" b="0" kern="1200" dirty="0">
              <a:solidFill>
                <a:schemeClr val="bg1"/>
              </a:solidFill>
              <a:latin typeface="+mn-lt"/>
              <a:ea typeface="+mn-ea"/>
              <a:cs typeface="+mn-cs"/>
            </a:endParaRPr>
          </a:p>
        </p:txBody>
      </p:sp>
    </p:spTree>
    <p:extLst>
      <p:ext uri="{BB962C8B-B14F-4D97-AF65-F5344CB8AC3E}">
        <p14:creationId xmlns:p14="http://schemas.microsoft.com/office/powerpoint/2010/main" val="3698808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userDrawn="1"/>
        </p:nvSpPr>
        <p:spPr>
          <a:xfrm>
            <a:off x="0" y="1096169"/>
            <a:ext cx="647700" cy="50006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Slide Number Placeholder 5"/>
          <p:cNvSpPr txBox="1">
            <a:spLocks/>
          </p:cNvSpPr>
          <p:nvPr userDrawn="1"/>
        </p:nvSpPr>
        <p:spPr>
          <a:xfrm>
            <a:off x="0" y="1163638"/>
            <a:ext cx="495300" cy="365125"/>
          </a:xfrm>
          <a:prstGeom prst="rect">
            <a:avLst/>
          </a:prstGeom>
        </p:spPr>
        <p:txBody>
          <a:bodyPr anchor="ctr"/>
          <a:lstStyle>
            <a:defPPr>
              <a:defRPr lang="en-US"/>
            </a:defPPr>
            <a:lvl1pPr marL="0" algn="r" defTabSz="914400" rtl="0" eaLnBrk="1" latinLnBrk="0" hangingPunct="1">
              <a:defRPr sz="2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F1AAA435-859A-8842-BDB9-5C3B55DE24F5}" type="slidenum">
              <a:rPr lang="en-US" smtClean="0"/>
              <a:pPr algn="l"/>
              <a:t>‹#›</a:t>
            </a:fld>
            <a:endParaRPr lang="en-US" dirty="0"/>
          </a:p>
        </p:txBody>
      </p:sp>
    </p:spTree>
    <p:extLst>
      <p:ext uri="{BB962C8B-B14F-4D97-AF65-F5344CB8AC3E}">
        <p14:creationId xmlns:p14="http://schemas.microsoft.com/office/powerpoint/2010/main" val="2746665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76895967"/>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764DE79-268F-4C1A-8933-263129D2AF90}" type="datetimeFigureOut">
              <a:rPr lang="en-US" smtClean="0"/>
              <a:t>7/27/2021</a:t>
            </a:fld>
            <a:endParaRPr lang="en-US" dirty="0"/>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92964250"/>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7905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409700"/>
            <a:ext cx="10515600" cy="47672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6733914"/>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 id="2147483782"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8" Type="http://schemas.openxmlformats.org/officeDocument/2006/relationships/image" Target="../media/image45.emf"/><Relationship Id="rId3" Type="http://schemas.openxmlformats.org/officeDocument/2006/relationships/image" Target="../media/image41.emf"/><Relationship Id="rId7" Type="http://schemas.openxmlformats.org/officeDocument/2006/relationships/image" Target="../media/image44.em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43.emf"/><Relationship Id="rId5" Type="http://schemas.openxmlformats.org/officeDocument/2006/relationships/image" Target="../media/image42.emf"/><Relationship Id="rId10" Type="http://schemas.openxmlformats.org/officeDocument/2006/relationships/image" Target="../media/image18.svg"/><Relationship Id="rId4" Type="http://schemas.openxmlformats.org/officeDocument/2006/relationships/image" Target="../media/image38.emf"/><Relationship Id="rId9" Type="http://schemas.openxmlformats.org/officeDocument/2006/relationships/image" Target="../media/image17.png"/></Relationships>
</file>

<file path=ppt/slides/_rels/slide11.xml.rels><?xml version="1.0" encoding="UTF-8" standalone="yes"?>
<Relationships xmlns="http://schemas.openxmlformats.org/package/2006/relationships"><Relationship Id="rId8" Type="http://schemas.openxmlformats.org/officeDocument/2006/relationships/image" Target="../media/image8.emf"/><Relationship Id="rId13" Type="http://schemas.openxmlformats.org/officeDocument/2006/relationships/image" Target="../media/image52.emf"/><Relationship Id="rId3" Type="http://schemas.openxmlformats.org/officeDocument/2006/relationships/image" Target="../media/image38.emf"/><Relationship Id="rId7" Type="http://schemas.openxmlformats.org/officeDocument/2006/relationships/image" Target="../media/image47.emf"/><Relationship Id="rId12" Type="http://schemas.openxmlformats.org/officeDocument/2006/relationships/image" Target="../media/image51.em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45.emf"/><Relationship Id="rId11" Type="http://schemas.openxmlformats.org/officeDocument/2006/relationships/image" Target="../media/image50.emf"/><Relationship Id="rId5" Type="http://schemas.openxmlformats.org/officeDocument/2006/relationships/image" Target="../media/image42.emf"/><Relationship Id="rId15" Type="http://schemas.openxmlformats.org/officeDocument/2006/relationships/image" Target="../media/image54.emf"/><Relationship Id="rId10" Type="http://schemas.openxmlformats.org/officeDocument/2006/relationships/image" Target="../media/image49.emf"/><Relationship Id="rId4" Type="http://schemas.openxmlformats.org/officeDocument/2006/relationships/image" Target="../media/image46.emf"/><Relationship Id="rId9" Type="http://schemas.openxmlformats.org/officeDocument/2006/relationships/image" Target="../media/image48.emf"/><Relationship Id="rId14" Type="http://schemas.openxmlformats.org/officeDocument/2006/relationships/image" Target="../media/image53.emf"/></Relationships>
</file>

<file path=ppt/slides/_rels/slide12.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58.emf"/><Relationship Id="rId4" Type="http://schemas.openxmlformats.org/officeDocument/2006/relationships/image" Target="../media/image57.emf"/></Relationships>
</file>

<file path=ppt/slides/_rels/slide14.xml.rels><?xml version="1.0" encoding="UTF-8" standalone="yes"?>
<Relationships xmlns="http://schemas.openxmlformats.org/package/2006/relationships"><Relationship Id="rId8" Type="http://schemas.openxmlformats.org/officeDocument/2006/relationships/image" Target="../media/image64.emf"/><Relationship Id="rId3" Type="http://schemas.openxmlformats.org/officeDocument/2006/relationships/image" Target="../media/image59.emf"/><Relationship Id="rId7" Type="http://schemas.openxmlformats.org/officeDocument/2006/relationships/image" Target="../media/image63.em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62.emf"/><Relationship Id="rId5" Type="http://schemas.openxmlformats.org/officeDocument/2006/relationships/image" Target="../media/image61.emf"/><Relationship Id="rId10" Type="http://schemas.openxmlformats.org/officeDocument/2006/relationships/image" Target="../media/image66.emf"/><Relationship Id="rId4" Type="http://schemas.openxmlformats.org/officeDocument/2006/relationships/image" Target="../media/image60.emf"/><Relationship Id="rId9" Type="http://schemas.openxmlformats.org/officeDocument/2006/relationships/image" Target="../media/image65.emf"/></Relationships>
</file>

<file path=ppt/slides/_rels/slide15.xml.rels><?xml version="1.0" encoding="UTF-8" standalone="yes"?>
<Relationships xmlns="http://schemas.openxmlformats.org/package/2006/relationships"><Relationship Id="rId8" Type="http://schemas.openxmlformats.org/officeDocument/2006/relationships/image" Target="../media/image71.emf"/><Relationship Id="rId3" Type="http://schemas.openxmlformats.org/officeDocument/2006/relationships/image" Target="../media/image67.emf"/><Relationship Id="rId7" Type="http://schemas.openxmlformats.org/officeDocument/2006/relationships/image" Target="../media/image70.emf"/><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69.emf"/><Relationship Id="rId5" Type="http://schemas.openxmlformats.org/officeDocument/2006/relationships/image" Target="../media/image38.emf"/><Relationship Id="rId4" Type="http://schemas.openxmlformats.org/officeDocument/2006/relationships/image" Target="../media/image68.emf"/><Relationship Id="rId9" Type="http://schemas.openxmlformats.org/officeDocument/2006/relationships/image" Target="../media/image72.emf"/></Relationships>
</file>

<file path=ppt/slides/_rels/slide16.xml.rels><?xml version="1.0" encoding="UTF-8" standalone="yes"?>
<Relationships xmlns="http://schemas.openxmlformats.org/package/2006/relationships"><Relationship Id="rId8" Type="http://schemas.openxmlformats.org/officeDocument/2006/relationships/image" Target="../media/image77.emf"/><Relationship Id="rId3" Type="http://schemas.openxmlformats.org/officeDocument/2006/relationships/image" Target="../media/image73.emf"/><Relationship Id="rId7" Type="http://schemas.openxmlformats.org/officeDocument/2006/relationships/image" Target="../media/image76.emf"/><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75.emf"/><Relationship Id="rId11" Type="http://schemas.openxmlformats.org/officeDocument/2006/relationships/image" Target="../media/image80.emf"/><Relationship Id="rId5" Type="http://schemas.openxmlformats.org/officeDocument/2006/relationships/image" Target="../media/image74.emf"/><Relationship Id="rId10" Type="http://schemas.openxmlformats.org/officeDocument/2006/relationships/image" Target="../media/image79.emf"/><Relationship Id="rId4" Type="http://schemas.openxmlformats.org/officeDocument/2006/relationships/image" Target="../media/image72.emf"/><Relationship Id="rId9" Type="http://schemas.openxmlformats.org/officeDocument/2006/relationships/image" Target="../media/image78.emf"/></Relationships>
</file>

<file path=ppt/slides/_rels/slide17.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7"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image" Target="../media/image6.emf"/><Relationship Id="rId7" Type="http://schemas.openxmlformats.org/officeDocument/2006/relationships/image" Target="../media/image10.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emf"/><Relationship Id="rId5" Type="http://schemas.openxmlformats.org/officeDocument/2006/relationships/image" Target="../media/image8.emf"/><Relationship Id="rId10" Type="http://schemas.openxmlformats.org/officeDocument/2006/relationships/image" Target="../media/image13.emf"/><Relationship Id="rId4" Type="http://schemas.openxmlformats.org/officeDocument/2006/relationships/image" Target="../media/image7.emf"/><Relationship Id="rId9" Type="http://schemas.openxmlformats.org/officeDocument/2006/relationships/image" Target="../media/image12.emf"/></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8.emf"/><Relationship Id="rId7" Type="http://schemas.openxmlformats.org/officeDocument/2006/relationships/image" Target="../media/image16.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5.emf"/><Relationship Id="rId5" Type="http://schemas.openxmlformats.org/officeDocument/2006/relationships/image" Target="../media/image14.emf"/><Relationship Id="rId10" Type="http://schemas.openxmlformats.org/officeDocument/2006/relationships/image" Target="../media/image19.emf"/><Relationship Id="rId4" Type="http://schemas.openxmlformats.org/officeDocument/2006/relationships/image" Target="../media/image10.emf"/><Relationship Id="rId9" Type="http://schemas.openxmlformats.org/officeDocument/2006/relationships/image" Target="../media/image18.svg"/></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7" Type="http://schemas.openxmlformats.org/officeDocument/2006/relationships/image" Target="../media/image23.em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6.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image" Target="../media/image24.emf"/><Relationship Id="rId7" Type="http://schemas.openxmlformats.org/officeDocument/2006/relationships/image" Target="../media/image28.em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7.emf"/><Relationship Id="rId5" Type="http://schemas.openxmlformats.org/officeDocument/2006/relationships/image" Target="../media/image26.emf"/><Relationship Id="rId10" Type="http://schemas.openxmlformats.org/officeDocument/2006/relationships/image" Target="../media/image31.emf"/><Relationship Id="rId4" Type="http://schemas.openxmlformats.org/officeDocument/2006/relationships/image" Target="../media/image25.emf"/><Relationship Id="rId9" Type="http://schemas.openxmlformats.org/officeDocument/2006/relationships/image" Target="../media/image30.emf"/></Relationships>
</file>

<file path=ppt/slides/_rels/slide7.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35.emf"/><Relationship Id="rId4" Type="http://schemas.openxmlformats.org/officeDocument/2006/relationships/image" Target="../media/image34.emf"/></Relationships>
</file>

<file path=ppt/slides/_rels/slide9.xml.rels><?xml version="1.0" encoding="UTF-8" standalone="yes"?>
<Relationships xmlns="http://schemas.openxmlformats.org/package/2006/relationships"><Relationship Id="rId8" Type="http://schemas.openxmlformats.org/officeDocument/2006/relationships/image" Target="../media/image41.emf"/><Relationship Id="rId3" Type="http://schemas.openxmlformats.org/officeDocument/2006/relationships/image" Target="../media/image36.emf"/><Relationship Id="rId7" Type="http://schemas.openxmlformats.org/officeDocument/2006/relationships/image" Target="../media/image40.em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9.emf"/><Relationship Id="rId5" Type="http://schemas.openxmlformats.org/officeDocument/2006/relationships/image" Target="../media/image38.emf"/><Relationship Id="rId4" Type="http://schemas.openxmlformats.org/officeDocument/2006/relationships/image" Target="../media/image3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8520E05-6C82-D043-932B-E5A132413F2E}"/>
              </a:ext>
            </a:extLst>
          </p:cNvPr>
          <p:cNvSpPr>
            <a:spLocks noGrp="1"/>
          </p:cNvSpPr>
          <p:nvPr>
            <p:ph type="title"/>
          </p:nvPr>
        </p:nvSpPr>
        <p:spPr/>
        <p:txBody>
          <a:bodyPr/>
          <a:lstStyle/>
          <a:p>
            <a:r>
              <a:rPr lang="en-US"/>
              <a:t>Section III: Splitting </a:t>
            </a:r>
            <a:r>
              <a:rPr lang="en-US" dirty="0"/>
              <a:t>Methods for Solving LCPs</a:t>
            </a:r>
          </a:p>
        </p:txBody>
      </p:sp>
      <p:sp>
        <p:nvSpPr>
          <p:cNvPr id="5" name="Text Placeholder 4">
            <a:extLst>
              <a:ext uri="{FF2B5EF4-FFF2-40B4-BE49-F238E27FC236}">
                <a16:creationId xmlns:a16="http://schemas.microsoft.com/office/drawing/2014/main" id="{F8FE15AE-75B1-FB44-B0FE-9FD4538A848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40336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grpSp>
        <p:nvGrpSpPr>
          <p:cNvPr id="15" name="Group 14">
            <a:extLst>
              <a:ext uri="{FF2B5EF4-FFF2-40B4-BE49-F238E27FC236}">
                <a16:creationId xmlns:a16="http://schemas.microsoft.com/office/drawing/2014/main" id="{06E87B6A-18ED-4A4F-B0DD-4C42AACF08E3}"/>
              </a:ext>
            </a:extLst>
          </p:cNvPr>
          <p:cNvGrpSpPr/>
          <p:nvPr/>
        </p:nvGrpSpPr>
        <p:grpSpPr>
          <a:xfrm>
            <a:off x="1592943" y="1387598"/>
            <a:ext cx="6592505" cy="753740"/>
            <a:chOff x="1592943" y="1387598"/>
            <a:chExt cx="6592505" cy="753740"/>
          </a:xfrm>
        </p:grpSpPr>
        <p:pic>
          <p:nvPicPr>
            <p:cNvPr id="4" name="Picture 3">
              <a:extLst>
                <a:ext uri="{FF2B5EF4-FFF2-40B4-BE49-F238E27FC236}">
                  <a16:creationId xmlns:a16="http://schemas.microsoft.com/office/drawing/2014/main" id="{171BCFF5-43B3-FC40-9560-233854C0C1BB}"/>
                </a:ext>
              </a:extLst>
            </p:cNvPr>
            <p:cNvPicPr>
              <a:picLocks noChangeAspect="1"/>
            </p:cNvPicPr>
            <p:nvPr/>
          </p:nvPicPr>
          <p:blipFill>
            <a:blip r:embed="rId3"/>
            <a:stretch>
              <a:fillRect/>
            </a:stretch>
          </p:blipFill>
          <p:spPr>
            <a:xfrm>
              <a:off x="1592943" y="1387598"/>
              <a:ext cx="304800" cy="228600"/>
            </a:xfrm>
            <a:prstGeom prst="rect">
              <a:avLst/>
            </a:prstGeom>
          </p:spPr>
        </p:pic>
        <p:pic>
          <p:nvPicPr>
            <p:cNvPr id="5" name="Picture 4">
              <a:extLst>
                <a:ext uri="{FF2B5EF4-FFF2-40B4-BE49-F238E27FC236}">
                  <a16:creationId xmlns:a16="http://schemas.microsoft.com/office/drawing/2014/main" id="{66560EDF-0144-464C-9459-BE63A59434EB}"/>
                </a:ext>
              </a:extLst>
            </p:cNvPr>
            <p:cNvPicPr>
              <a:picLocks noChangeAspect="1"/>
            </p:cNvPicPr>
            <p:nvPr/>
          </p:nvPicPr>
          <p:blipFill>
            <a:blip r:embed="rId4"/>
            <a:stretch>
              <a:fillRect/>
            </a:stretch>
          </p:blipFill>
          <p:spPr>
            <a:xfrm>
              <a:off x="2927648" y="1582538"/>
              <a:ext cx="5257800" cy="558800"/>
            </a:xfrm>
            <a:prstGeom prst="rect">
              <a:avLst/>
            </a:prstGeom>
          </p:spPr>
        </p:pic>
      </p:grpSp>
      <p:grpSp>
        <p:nvGrpSpPr>
          <p:cNvPr id="16" name="Group 15">
            <a:extLst>
              <a:ext uri="{FF2B5EF4-FFF2-40B4-BE49-F238E27FC236}">
                <a16:creationId xmlns:a16="http://schemas.microsoft.com/office/drawing/2014/main" id="{E0EB520E-2685-1842-8A48-723E6EDF12C1}"/>
              </a:ext>
            </a:extLst>
          </p:cNvPr>
          <p:cNvGrpSpPr/>
          <p:nvPr/>
        </p:nvGrpSpPr>
        <p:grpSpPr>
          <a:xfrm>
            <a:off x="1592943" y="2449834"/>
            <a:ext cx="9450749" cy="1518794"/>
            <a:chOff x="1592943" y="2449834"/>
            <a:chExt cx="9450749" cy="1518794"/>
          </a:xfrm>
        </p:grpSpPr>
        <p:pic>
          <p:nvPicPr>
            <p:cNvPr id="6" name="Picture 5">
              <a:extLst>
                <a:ext uri="{FF2B5EF4-FFF2-40B4-BE49-F238E27FC236}">
                  <a16:creationId xmlns:a16="http://schemas.microsoft.com/office/drawing/2014/main" id="{123ACCE7-9C4F-034B-9980-18BE08C6CA4E}"/>
                </a:ext>
              </a:extLst>
            </p:cNvPr>
            <p:cNvPicPr>
              <a:picLocks noChangeAspect="1"/>
            </p:cNvPicPr>
            <p:nvPr/>
          </p:nvPicPr>
          <p:blipFill>
            <a:blip r:embed="rId5"/>
            <a:stretch>
              <a:fillRect/>
            </a:stretch>
          </p:blipFill>
          <p:spPr>
            <a:xfrm>
              <a:off x="1592943" y="2449834"/>
              <a:ext cx="6210300" cy="584200"/>
            </a:xfrm>
            <a:prstGeom prst="rect">
              <a:avLst/>
            </a:prstGeom>
          </p:spPr>
        </p:pic>
        <p:pic>
          <p:nvPicPr>
            <p:cNvPr id="7" name="Picture 6">
              <a:extLst>
                <a:ext uri="{FF2B5EF4-FFF2-40B4-BE49-F238E27FC236}">
                  <a16:creationId xmlns:a16="http://schemas.microsoft.com/office/drawing/2014/main" id="{E63E1F5B-943A-A144-9564-5454F58A050C}"/>
                </a:ext>
              </a:extLst>
            </p:cNvPr>
            <p:cNvPicPr>
              <a:picLocks noChangeAspect="1"/>
            </p:cNvPicPr>
            <p:nvPr/>
          </p:nvPicPr>
          <p:blipFill>
            <a:blip r:embed="rId6"/>
            <a:stretch>
              <a:fillRect/>
            </a:stretch>
          </p:blipFill>
          <p:spPr>
            <a:xfrm>
              <a:off x="1620292" y="3384428"/>
              <a:ext cx="9423400" cy="584200"/>
            </a:xfrm>
            <a:prstGeom prst="rect">
              <a:avLst/>
            </a:prstGeom>
          </p:spPr>
        </p:pic>
      </p:grpSp>
      <p:pic>
        <p:nvPicPr>
          <p:cNvPr id="8" name="Picture 7">
            <a:extLst>
              <a:ext uri="{FF2B5EF4-FFF2-40B4-BE49-F238E27FC236}">
                <a16:creationId xmlns:a16="http://schemas.microsoft.com/office/drawing/2014/main" id="{2973096C-E615-A44C-AF59-14BC0BFAD072}"/>
              </a:ext>
            </a:extLst>
          </p:cNvPr>
          <p:cNvPicPr>
            <a:picLocks noChangeAspect="1"/>
          </p:cNvPicPr>
          <p:nvPr/>
        </p:nvPicPr>
        <p:blipFill>
          <a:blip r:embed="rId7"/>
          <a:stretch>
            <a:fillRect/>
          </a:stretch>
        </p:blipFill>
        <p:spPr>
          <a:xfrm>
            <a:off x="1609102" y="4365345"/>
            <a:ext cx="7378700" cy="584200"/>
          </a:xfrm>
          <a:prstGeom prst="rect">
            <a:avLst/>
          </a:prstGeom>
        </p:spPr>
      </p:pic>
      <p:sp>
        <p:nvSpPr>
          <p:cNvPr id="10" name="Rectangle 9">
            <a:extLst>
              <a:ext uri="{FF2B5EF4-FFF2-40B4-BE49-F238E27FC236}">
                <a16:creationId xmlns:a16="http://schemas.microsoft.com/office/drawing/2014/main" id="{19352D15-518E-F24B-9336-17AC82622A06}"/>
              </a:ext>
            </a:extLst>
          </p:cNvPr>
          <p:cNvSpPr/>
          <p:nvPr/>
        </p:nvSpPr>
        <p:spPr>
          <a:xfrm>
            <a:off x="6331992" y="5154011"/>
            <a:ext cx="3148384" cy="784800"/>
          </a:xfrm>
          <a:prstGeom prst="rect">
            <a:avLst/>
          </a:prstGeom>
          <a:noFill/>
          <a:ln w="635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194B35A-9F05-244F-A3B0-8CD4C35634D8}"/>
              </a:ext>
            </a:extLst>
          </p:cNvPr>
          <p:cNvSpPr/>
          <p:nvPr/>
        </p:nvSpPr>
        <p:spPr>
          <a:xfrm>
            <a:off x="6331992" y="2401270"/>
            <a:ext cx="3148384" cy="784800"/>
          </a:xfrm>
          <a:prstGeom prst="rect">
            <a:avLst/>
          </a:prstGeom>
          <a:noFill/>
          <a:ln w="635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450EA03-C490-8B42-9F02-9183EEF50E40}"/>
              </a:ext>
            </a:extLst>
          </p:cNvPr>
          <p:cNvGrpSpPr/>
          <p:nvPr/>
        </p:nvGrpSpPr>
        <p:grpSpPr>
          <a:xfrm>
            <a:off x="1609102" y="4648719"/>
            <a:ext cx="9052012" cy="1173991"/>
            <a:chOff x="1609102" y="4648719"/>
            <a:chExt cx="9052012" cy="1173991"/>
          </a:xfrm>
        </p:grpSpPr>
        <p:pic>
          <p:nvPicPr>
            <p:cNvPr id="9" name="Picture 8">
              <a:extLst>
                <a:ext uri="{FF2B5EF4-FFF2-40B4-BE49-F238E27FC236}">
                  <a16:creationId xmlns:a16="http://schemas.microsoft.com/office/drawing/2014/main" id="{48973158-8171-3540-AD7D-A40857856FEF}"/>
                </a:ext>
              </a:extLst>
            </p:cNvPr>
            <p:cNvPicPr>
              <a:picLocks noChangeAspect="1"/>
            </p:cNvPicPr>
            <p:nvPr/>
          </p:nvPicPr>
          <p:blipFill>
            <a:blip r:embed="rId8"/>
            <a:stretch>
              <a:fillRect/>
            </a:stretch>
          </p:blipFill>
          <p:spPr>
            <a:xfrm>
              <a:off x="1609102" y="5238510"/>
              <a:ext cx="7658100" cy="584200"/>
            </a:xfrm>
            <a:prstGeom prst="rect">
              <a:avLst/>
            </a:prstGeom>
          </p:spPr>
        </p:pic>
        <p:pic>
          <p:nvPicPr>
            <p:cNvPr id="14" name="Graphic 13" descr="Exclamation mark with solid fill">
              <a:extLst>
                <a:ext uri="{FF2B5EF4-FFF2-40B4-BE49-F238E27FC236}">
                  <a16:creationId xmlns:a16="http://schemas.microsoft.com/office/drawing/2014/main" id="{A671FD3D-1A76-EC4B-A577-0FE46C0AF2AB}"/>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746714" y="4648719"/>
              <a:ext cx="914400" cy="914400"/>
            </a:xfrm>
            <a:prstGeom prst="rect">
              <a:avLst/>
            </a:prstGeom>
          </p:spPr>
        </p:pic>
      </p:grpSp>
    </p:spTree>
    <p:extLst>
      <p:ext uri="{BB962C8B-B14F-4D97-AF65-F5344CB8AC3E}">
        <p14:creationId xmlns:p14="http://schemas.microsoft.com/office/powerpoint/2010/main" val="1779950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grpSp>
        <p:nvGrpSpPr>
          <p:cNvPr id="13" name="Group 12">
            <a:extLst>
              <a:ext uri="{FF2B5EF4-FFF2-40B4-BE49-F238E27FC236}">
                <a16:creationId xmlns:a16="http://schemas.microsoft.com/office/drawing/2014/main" id="{2E771EC5-1C7E-BB44-A210-BE8A70150432}"/>
              </a:ext>
            </a:extLst>
          </p:cNvPr>
          <p:cNvGrpSpPr/>
          <p:nvPr/>
        </p:nvGrpSpPr>
        <p:grpSpPr>
          <a:xfrm>
            <a:off x="1943458" y="1243731"/>
            <a:ext cx="6530022" cy="842099"/>
            <a:chOff x="1943458" y="1243731"/>
            <a:chExt cx="6530022" cy="842099"/>
          </a:xfrm>
        </p:grpSpPr>
        <p:pic>
          <p:nvPicPr>
            <p:cNvPr id="4" name="Picture 3">
              <a:extLst>
                <a:ext uri="{FF2B5EF4-FFF2-40B4-BE49-F238E27FC236}">
                  <a16:creationId xmlns:a16="http://schemas.microsoft.com/office/drawing/2014/main" id="{FA778A12-8569-A64E-A82E-83224B148D48}"/>
                </a:ext>
              </a:extLst>
            </p:cNvPr>
            <p:cNvPicPr>
              <a:picLocks noChangeAspect="1"/>
            </p:cNvPicPr>
            <p:nvPr/>
          </p:nvPicPr>
          <p:blipFill>
            <a:blip r:embed="rId3"/>
            <a:stretch>
              <a:fillRect/>
            </a:stretch>
          </p:blipFill>
          <p:spPr>
            <a:xfrm>
              <a:off x="3215680" y="1527030"/>
              <a:ext cx="5257800" cy="558800"/>
            </a:xfrm>
            <a:prstGeom prst="rect">
              <a:avLst/>
            </a:prstGeom>
          </p:spPr>
        </p:pic>
        <p:pic>
          <p:nvPicPr>
            <p:cNvPr id="11" name="Picture 10">
              <a:extLst>
                <a:ext uri="{FF2B5EF4-FFF2-40B4-BE49-F238E27FC236}">
                  <a16:creationId xmlns:a16="http://schemas.microsoft.com/office/drawing/2014/main" id="{E2A1CC15-3E52-3F49-B801-506DB02D4915}"/>
                </a:ext>
              </a:extLst>
            </p:cNvPr>
            <p:cNvPicPr>
              <a:picLocks noChangeAspect="1"/>
            </p:cNvPicPr>
            <p:nvPr/>
          </p:nvPicPr>
          <p:blipFill>
            <a:blip r:embed="rId4"/>
            <a:stretch>
              <a:fillRect/>
            </a:stretch>
          </p:blipFill>
          <p:spPr>
            <a:xfrm>
              <a:off x="1943458" y="1243731"/>
              <a:ext cx="304800" cy="228600"/>
            </a:xfrm>
            <a:prstGeom prst="rect">
              <a:avLst/>
            </a:prstGeom>
          </p:spPr>
        </p:pic>
      </p:grpSp>
      <p:grpSp>
        <p:nvGrpSpPr>
          <p:cNvPr id="14" name="Group 13">
            <a:extLst>
              <a:ext uri="{FF2B5EF4-FFF2-40B4-BE49-F238E27FC236}">
                <a16:creationId xmlns:a16="http://schemas.microsoft.com/office/drawing/2014/main" id="{27795E61-E31B-DC43-BC4E-C1D39C1BCA58}"/>
              </a:ext>
            </a:extLst>
          </p:cNvPr>
          <p:cNvGrpSpPr/>
          <p:nvPr/>
        </p:nvGrpSpPr>
        <p:grpSpPr>
          <a:xfrm>
            <a:off x="1889096" y="2171720"/>
            <a:ext cx="8094978" cy="1802431"/>
            <a:chOff x="1889096" y="2171720"/>
            <a:chExt cx="8094978" cy="1802431"/>
          </a:xfrm>
        </p:grpSpPr>
        <p:pic>
          <p:nvPicPr>
            <p:cNvPr id="5" name="Picture 4">
              <a:extLst>
                <a:ext uri="{FF2B5EF4-FFF2-40B4-BE49-F238E27FC236}">
                  <a16:creationId xmlns:a16="http://schemas.microsoft.com/office/drawing/2014/main" id="{19DD44DC-840D-7048-8943-65D306A02C6A}"/>
                </a:ext>
              </a:extLst>
            </p:cNvPr>
            <p:cNvPicPr>
              <a:picLocks noChangeAspect="1"/>
            </p:cNvPicPr>
            <p:nvPr/>
          </p:nvPicPr>
          <p:blipFill>
            <a:blip r:embed="rId5"/>
            <a:stretch>
              <a:fillRect/>
            </a:stretch>
          </p:blipFill>
          <p:spPr>
            <a:xfrm>
              <a:off x="2325974" y="2644567"/>
              <a:ext cx="6210300" cy="584200"/>
            </a:xfrm>
            <a:prstGeom prst="rect">
              <a:avLst/>
            </a:prstGeom>
          </p:spPr>
        </p:pic>
        <p:pic>
          <p:nvPicPr>
            <p:cNvPr id="6" name="Picture 5">
              <a:extLst>
                <a:ext uri="{FF2B5EF4-FFF2-40B4-BE49-F238E27FC236}">
                  <a16:creationId xmlns:a16="http://schemas.microsoft.com/office/drawing/2014/main" id="{2012C79C-D545-0340-AF07-9F53C38322DD}"/>
                </a:ext>
              </a:extLst>
            </p:cNvPr>
            <p:cNvPicPr>
              <a:picLocks noChangeAspect="1"/>
            </p:cNvPicPr>
            <p:nvPr/>
          </p:nvPicPr>
          <p:blipFill>
            <a:blip r:embed="rId6"/>
            <a:stretch>
              <a:fillRect/>
            </a:stretch>
          </p:blipFill>
          <p:spPr>
            <a:xfrm>
              <a:off x="2325974" y="3389951"/>
              <a:ext cx="7658100" cy="584200"/>
            </a:xfrm>
            <a:prstGeom prst="rect">
              <a:avLst/>
            </a:prstGeom>
          </p:spPr>
        </p:pic>
        <p:pic>
          <p:nvPicPr>
            <p:cNvPr id="12" name="Picture 11">
              <a:extLst>
                <a:ext uri="{FF2B5EF4-FFF2-40B4-BE49-F238E27FC236}">
                  <a16:creationId xmlns:a16="http://schemas.microsoft.com/office/drawing/2014/main" id="{5A194F68-1A3A-0C49-BE32-3BCCAEADE50F}"/>
                </a:ext>
              </a:extLst>
            </p:cNvPr>
            <p:cNvPicPr>
              <a:picLocks noChangeAspect="1"/>
            </p:cNvPicPr>
            <p:nvPr/>
          </p:nvPicPr>
          <p:blipFill>
            <a:blip r:embed="rId7"/>
            <a:stretch>
              <a:fillRect/>
            </a:stretch>
          </p:blipFill>
          <p:spPr>
            <a:xfrm>
              <a:off x="1889096" y="2171720"/>
              <a:ext cx="2476500" cy="228600"/>
            </a:xfrm>
            <a:prstGeom prst="rect">
              <a:avLst/>
            </a:prstGeom>
          </p:spPr>
        </p:pic>
      </p:grpSp>
      <p:grpSp>
        <p:nvGrpSpPr>
          <p:cNvPr id="19" name="Group 18">
            <a:extLst>
              <a:ext uri="{FF2B5EF4-FFF2-40B4-BE49-F238E27FC236}">
                <a16:creationId xmlns:a16="http://schemas.microsoft.com/office/drawing/2014/main" id="{EE52131C-9B8F-EC41-9BBE-6421F09D3521}"/>
              </a:ext>
            </a:extLst>
          </p:cNvPr>
          <p:cNvGrpSpPr/>
          <p:nvPr/>
        </p:nvGrpSpPr>
        <p:grpSpPr>
          <a:xfrm>
            <a:off x="1943458" y="4117258"/>
            <a:ext cx="6174422" cy="1056664"/>
            <a:chOff x="1943458" y="4117258"/>
            <a:chExt cx="6174422" cy="1056664"/>
          </a:xfrm>
        </p:grpSpPr>
        <p:grpSp>
          <p:nvGrpSpPr>
            <p:cNvPr id="16" name="Group 15">
              <a:extLst>
                <a:ext uri="{FF2B5EF4-FFF2-40B4-BE49-F238E27FC236}">
                  <a16:creationId xmlns:a16="http://schemas.microsoft.com/office/drawing/2014/main" id="{C82CC8CA-7090-4A4E-87B5-D9A6272AD90C}"/>
                </a:ext>
              </a:extLst>
            </p:cNvPr>
            <p:cNvGrpSpPr/>
            <p:nvPr/>
          </p:nvGrpSpPr>
          <p:grpSpPr>
            <a:xfrm>
              <a:off x="1943458" y="4117258"/>
              <a:ext cx="2819758" cy="296294"/>
              <a:chOff x="1943458" y="4117258"/>
              <a:chExt cx="2819758" cy="296294"/>
            </a:xfrm>
          </p:grpSpPr>
          <p:pic>
            <p:nvPicPr>
              <p:cNvPr id="7" name="Picture 6">
                <a:extLst>
                  <a:ext uri="{FF2B5EF4-FFF2-40B4-BE49-F238E27FC236}">
                    <a16:creationId xmlns:a16="http://schemas.microsoft.com/office/drawing/2014/main" id="{5AFF3215-08A4-5041-809D-A531D28A9CDC}"/>
                  </a:ext>
                </a:extLst>
              </p:cNvPr>
              <p:cNvPicPr>
                <a:picLocks noChangeAspect="1"/>
              </p:cNvPicPr>
              <p:nvPr/>
            </p:nvPicPr>
            <p:blipFill>
              <a:blip r:embed="rId8"/>
              <a:stretch>
                <a:fillRect/>
              </a:stretch>
            </p:blipFill>
            <p:spPr>
              <a:xfrm>
                <a:off x="2934416" y="4117258"/>
                <a:ext cx="1828800" cy="292100"/>
              </a:xfrm>
              <a:prstGeom prst="rect">
                <a:avLst/>
              </a:prstGeom>
            </p:spPr>
          </p:pic>
          <p:pic>
            <p:nvPicPr>
              <p:cNvPr id="15" name="Picture 14">
                <a:extLst>
                  <a:ext uri="{FF2B5EF4-FFF2-40B4-BE49-F238E27FC236}">
                    <a16:creationId xmlns:a16="http://schemas.microsoft.com/office/drawing/2014/main" id="{88AEE781-5224-9A48-B91F-C83D8C95EDED}"/>
                  </a:ext>
                </a:extLst>
              </p:cNvPr>
              <p:cNvPicPr>
                <a:picLocks noChangeAspect="1"/>
              </p:cNvPicPr>
              <p:nvPr/>
            </p:nvPicPr>
            <p:blipFill>
              <a:blip r:embed="rId9"/>
              <a:stretch>
                <a:fillRect/>
              </a:stretch>
            </p:blipFill>
            <p:spPr>
              <a:xfrm>
                <a:off x="1943458" y="4184952"/>
                <a:ext cx="800100" cy="228600"/>
              </a:xfrm>
              <a:prstGeom prst="rect">
                <a:avLst/>
              </a:prstGeom>
            </p:spPr>
          </p:pic>
        </p:grpSp>
        <p:grpSp>
          <p:nvGrpSpPr>
            <p:cNvPr id="18" name="Group 17">
              <a:extLst>
                <a:ext uri="{FF2B5EF4-FFF2-40B4-BE49-F238E27FC236}">
                  <a16:creationId xmlns:a16="http://schemas.microsoft.com/office/drawing/2014/main" id="{CAE02F78-72FA-8C48-948E-C3A936818F61}"/>
                </a:ext>
              </a:extLst>
            </p:cNvPr>
            <p:cNvGrpSpPr/>
            <p:nvPr/>
          </p:nvGrpSpPr>
          <p:grpSpPr>
            <a:xfrm>
              <a:off x="3571280" y="4180758"/>
              <a:ext cx="4546600" cy="993164"/>
              <a:chOff x="3571280" y="4180758"/>
              <a:chExt cx="4546600" cy="993164"/>
            </a:xfrm>
          </p:grpSpPr>
          <p:pic>
            <p:nvPicPr>
              <p:cNvPr id="8" name="Picture 7">
                <a:extLst>
                  <a:ext uri="{FF2B5EF4-FFF2-40B4-BE49-F238E27FC236}">
                    <a16:creationId xmlns:a16="http://schemas.microsoft.com/office/drawing/2014/main" id="{BDB489B1-C797-F641-A176-8CF68C1F334B}"/>
                  </a:ext>
                </a:extLst>
              </p:cNvPr>
              <p:cNvPicPr>
                <a:picLocks noChangeAspect="1"/>
              </p:cNvPicPr>
              <p:nvPr/>
            </p:nvPicPr>
            <p:blipFill>
              <a:blip r:embed="rId10"/>
              <a:stretch>
                <a:fillRect/>
              </a:stretch>
            </p:blipFill>
            <p:spPr>
              <a:xfrm>
                <a:off x="3571280" y="4615122"/>
                <a:ext cx="4546600" cy="558800"/>
              </a:xfrm>
              <a:prstGeom prst="rect">
                <a:avLst/>
              </a:prstGeom>
            </p:spPr>
          </p:pic>
          <p:pic>
            <p:nvPicPr>
              <p:cNvPr id="17" name="Picture 16">
                <a:extLst>
                  <a:ext uri="{FF2B5EF4-FFF2-40B4-BE49-F238E27FC236}">
                    <a16:creationId xmlns:a16="http://schemas.microsoft.com/office/drawing/2014/main" id="{D6FFCAB5-DCFF-D940-AAFE-FE72A08D7ED9}"/>
                  </a:ext>
                </a:extLst>
              </p:cNvPr>
              <p:cNvPicPr>
                <a:picLocks noChangeAspect="1"/>
              </p:cNvPicPr>
              <p:nvPr/>
            </p:nvPicPr>
            <p:blipFill>
              <a:blip r:embed="rId11"/>
              <a:stretch>
                <a:fillRect/>
              </a:stretch>
            </p:blipFill>
            <p:spPr>
              <a:xfrm>
                <a:off x="4913756" y="4180758"/>
                <a:ext cx="2019300" cy="228600"/>
              </a:xfrm>
              <a:prstGeom prst="rect">
                <a:avLst/>
              </a:prstGeom>
            </p:spPr>
          </p:pic>
        </p:grpSp>
      </p:grpSp>
      <p:grpSp>
        <p:nvGrpSpPr>
          <p:cNvPr id="22" name="Group 21">
            <a:extLst>
              <a:ext uri="{FF2B5EF4-FFF2-40B4-BE49-F238E27FC236}">
                <a16:creationId xmlns:a16="http://schemas.microsoft.com/office/drawing/2014/main" id="{621321A5-CC0E-C840-9A55-B0E0012DD7B3}"/>
              </a:ext>
            </a:extLst>
          </p:cNvPr>
          <p:cNvGrpSpPr/>
          <p:nvPr/>
        </p:nvGrpSpPr>
        <p:grpSpPr>
          <a:xfrm>
            <a:off x="1943458" y="5472242"/>
            <a:ext cx="7559346" cy="558800"/>
            <a:chOff x="1943458" y="5472242"/>
            <a:chExt cx="7559346" cy="558800"/>
          </a:xfrm>
        </p:grpSpPr>
        <p:pic>
          <p:nvPicPr>
            <p:cNvPr id="9" name="Picture 8">
              <a:extLst>
                <a:ext uri="{FF2B5EF4-FFF2-40B4-BE49-F238E27FC236}">
                  <a16:creationId xmlns:a16="http://schemas.microsoft.com/office/drawing/2014/main" id="{45369C49-84E1-6F41-8D90-0D3B3A26A7C1}"/>
                </a:ext>
              </a:extLst>
            </p:cNvPr>
            <p:cNvPicPr>
              <a:picLocks noChangeAspect="1"/>
            </p:cNvPicPr>
            <p:nvPr/>
          </p:nvPicPr>
          <p:blipFill>
            <a:blip r:embed="rId12"/>
            <a:stretch>
              <a:fillRect/>
            </a:stretch>
          </p:blipFill>
          <p:spPr>
            <a:xfrm>
              <a:off x="2917796" y="5472242"/>
              <a:ext cx="2895600" cy="558800"/>
            </a:xfrm>
            <a:prstGeom prst="rect">
              <a:avLst/>
            </a:prstGeom>
          </p:spPr>
        </p:pic>
        <p:pic>
          <p:nvPicPr>
            <p:cNvPr id="10" name="Picture 9">
              <a:extLst>
                <a:ext uri="{FF2B5EF4-FFF2-40B4-BE49-F238E27FC236}">
                  <a16:creationId xmlns:a16="http://schemas.microsoft.com/office/drawing/2014/main" id="{087C5AB1-0CE7-7243-A764-37469CA9642D}"/>
                </a:ext>
              </a:extLst>
            </p:cNvPr>
            <p:cNvPicPr>
              <a:picLocks noChangeAspect="1"/>
            </p:cNvPicPr>
            <p:nvPr/>
          </p:nvPicPr>
          <p:blipFill>
            <a:blip r:embed="rId13"/>
            <a:stretch>
              <a:fillRect/>
            </a:stretch>
          </p:blipFill>
          <p:spPr>
            <a:xfrm>
              <a:off x="6962804" y="5548442"/>
              <a:ext cx="2540000" cy="406400"/>
            </a:xfrm>
            <a:prstGeom prst="rect">
              <a:avLst/>
            </a:prstGeom>
          </p:spPr>
        </p:pic>
        <p:pic>
          <p:nvPicPr>
            <p:cNvPr id="20" name="Picture 19">
              <a:extLst>
                <a:ext uri="{FF2B5EF4-FFF2-40B4-BE49-F238E27FC236}">
                  <a16:creationId xmlns:a16="http://schemas.microsoft.com/office/drawing/2014/main" id="{EA6EB2DB-3369-FF41-80E0-ED7B7D4CBEC7}"/>
                </a:ext>
              </a:extLst>
            </p:cNvPr>
            <p:cNvPicPr>
              <a:picLocks noChangeAspect="1"/>
            </p:cNvPicPr>
            <p:nvPr/>
          </p:nvPicPr>
          <p:blipFill>
            <a:blip r:embed="rId14"/>
            <a:stretch>
              <a:fillRect/>
            </a:stretch>
          </p:blipFill>
          <p:spPr>
            <a:xfrm>
              <a:off x="1943458" y="5610425"/>
              <a:ext cx="825500" cy="228600"/>
            </a:xfrm>
            <a:prstGeom prst="rect">
              <a:avLst/>
            </a:prstGeom>
          </p:spPr>
        </p:pic>
        <p:pic>
          <p:nvPicPr>
            <p:cNvPr id="21" name="Picture 20">
              <a:extLst>
                <a:ext uri="{FF2B5EF4-FFF2-40B4-BE49-F238E27FC236}">
                  <a16:creationId xmlns:a16="http://schemas.microsoft.com/office/drawing/2014/main" id="{4F4BCADC-CE39-A64F-A3AC-A5F1443B18B1}"/>
                </a:ext>
              </a:extLst>
            </p:cNvPr>
            <p:cNvPicPr>
              <a:picLocks noChangeAspect="1"/>
            </p:cNvPicPr>
            <p:nvPr/>
          </p:nvPicPr>
          <p:blipFill>
            <a:blip r:embed="rId15"/>
            <a:stretch>
              <a:fillRect/>
            </a:stretch>
          </p:blipFill>
          <p:spPr>
            <a:xfrm>
              <a:off x="6096000" y="5586293"/>
              <a:ext cx="584200" cy="228600"/>
            </a:xfrm>
            <a:prstGeom prst="rect">
              <a:avLst/>
            </a:prstGeom>
          </p:spPr>
        </p:pic>
      </p:grpSp>
    </p:spTree>
    <p:extLst>
      <p:ext uri="{BB962C8B-B14F-4D97-AF65-F5344CB8AC3E}">
        <p14:creationId xmlns:p14="http://schemas.microsoft.com/office/powerpoint/2010/main" val="1486072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5" name="Picture 4" descr="Graphical user interface, text, application, letter, email&#10;&#10;Description automatically generated">
            <a:extLst>
              <a:ext uri="{FF2B5EF4-FFF2-40B4-BE49-F238E27FC236}">
                <a16:creationId xmlns:a16="http://schemas.microsoft.com/office/drawing/2014/main" id="{9C4578E0-D28E-724A-A360-8A100B077427}"/>
              </a:ext>
            </a:extLst>
          </p:cNvPr>
          <p:cNvPicPr>
            <a:picLocks noChangeAspect="1"/>
          </p:cNvPicPr>
          <p:nvPr/>
        </p:nvPicPr>
        <p:blipFill rotWithShape="1">
          <a:blip r:embed="rId3"/>
          <a:srcRect b="28762"/>
          <a:stretch/>
        </p:blipFill>
        <p:spPr>
          <a:xfrm>
            <a:off x="838200" y="1916832"/>
            <a:ext cx="10964625" cy="3024336"/>
          </a:xfrm>
          <a:prstGeom prst="rect">
            <a:avLst/>
          </a:prstGeom>
        </p:spPr>
      </p:pic>
    </p:spTree>
    <p:extLst>
      <p:ext uri="{BB962C8B-B14F-4D97-AF65-F5344CB8AC3E}">
        <p14:creationId xmlns:p14="http://schemas.microsoft.com/office/powerpoint/2010/main" val="22554363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4" name="Picture 3">
            <a:extLst>
              <a:ext uri="{FF2B5EF4-FFF2-40B4-BE49-F238E27FC236}">
                <a16:creationId xmlns:a16="http://schemas.microsoft.com/office/drawing/2014/main" id="{6E9CCC9C-5AF7-6547-BCDD-70CA0E21D2DB}"/>
              </a:ext>
            </a:extLst>
          </p:cNvPr>
          <p:cNvPicPr>
            <a:picLocks noChangeAspect="1"/>
          </p:cNvPicPr>
          <p:nvPr/>
        </p:nvPicPr>
        <p:blipFill>
          <a:blip r:embed="rId3"/>
          <a:stretch>
            <a:fillRect/>
          </a:stretch>
        </p:blipFill>
        <p:spPr>
          <a:xfrm>
            <a:off x="3215680" y="4221088"/>
            <a:ext cx="5308600" cy="1485900"/>
          </a:xfrm>
          <a:prstGeom prst="rect">
            <a:avLst/>
          </a:prstGeom>
        </p:spPr>
      </p:pic>
      <p:pic>
        <p:nvPicPr>
          <p:cNvPr id="5" name="Picture 4">
            <a:extLst>
              <a:ext uri="{FF2B5EF4-FFF2-40B4-BE49-F238E27FC236}">
                <a16:creationId xmlns:a16="http://schemas.microsoft.com/office/drawing/2014/main" id="{6765AC3B-7A0A-9340-B20E-CCE84660C645}"/>
              </a:ext>
            </a:extLst>
          </p:cNvPr>
          <p:cNvPicPr>
            <a:picLocks noChangeAspect="1"/>
          </p:cNvPicPr>
          <p:nvPr/>
        </p:nvPicPr>
        <p:blipFill>
          <a:blip r:embed="rId4"/>
          <a:stretch>
            <a:fillRect/>
          </a:stretch>
        </p:blipFill>
        <p:spPr>
          <a:xfrm>
            <a:off x="9291340" y="5448300"/>
            <a:ext cx="1295400" cy="228600"/>
          </a:xfrm>
          <a:prstGeom prst="rect">
            <a:avLst/>
          </a:prstGeom>
        </p:spPr>
      </p:pic>
      <p:pic>
        <p:nvPicPr>
          <p:cNvPr id="7" name="Picture 6">
            <a:extLst>
              <a:ext uri="{FF2B5EF4-FFF2-40B4-BE49-F238E27FC236}">
                <a16:creationId xmlns:a16="http://schemas.microsoft.com/office/drawing/2014/main" id="{047C138D-4991-7648-B8C8-63280A76D1B4}"/>
              </a:ext>
            </a:extLst>
          </p:cNvPr>
          <p:cNvPicPr>
            <a:picLocks noChangeAspect="1"/>
          </p:cNvPicPr>
          <p:nvPr/>
        </p:nvPicPr>
        <p:blipFill>
          <a:blip r:embed="rId5"/>
          <a:stretch>
            <a:fillRect/>
          </a:stretch>
        </p:blipFill>
        <p:spPr>
          <a:xfrm>
            <a:off x="533400" y="1520031"/>
            <a:ext cx="11125200" cy="2273300"/>
          </a:xfrm>
          <a:prstGeom prst="rect">
            <a:avLst/>
          </a:prstGeom>
        </p:spPr>
      </p:pic>
    </p:spTree>
    <p:extLst>
      <p:ext uri="{BB962C8B-B14F-4D97-AF65-F5344CB8AC3E}">
        <p14:creationId xmlns:p14="http://schemas.microsoft.com/office/powerpoint/2010/main" val="1244221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grpSp>
        <p:nvGrpSpPr>
          <p:cNvPr id="9" name="Group 8">
            <a:extLst>
              <a:ext uri="{FF2B5EF4-FFF2-40B4-BE49-F238E27FC236}">
                <a16:creationId xmlns:a16="http://schemas.microsoft.com/office/drawing/2014/main" id="{FD55FAB3-954D-3441-A385-560DA24149A8}"/>
              </a:ext>
            </a:extLst>
          </p:cNvPr>
          <p:cNvGrpSpPr/>
          <p:nvPr/>
        </p:nvGrpSpPr>
        <p:grpSpPr>
          <a:xfrm>
            <a:off x="2711624" y="1226820"/>
            <a:ext cx="5800080" cy="574676"/>
            <a:chOff x="2711624" y="1226820"/>
            <a:chExt cx="5800080" cy="574676"/>
          </a:xfrm>
        </p:grpSpPr>
        <p:pic>
          <p:nvPicPr>
            <p:cNvPr id="4" name="Picture 3">
              <a:extLst>
                <a:ext uri="{FF2B5EF4-FFF2-40B4-BE49-F238E27FC236}">
                  <a16:creationId xmlns:a16="http://schemas.microsoft.com/office/drawing/2014/main" id="{3BF64647-E2C3-1443-9862-7B472DBA8AF5}"/>
                </a:ext>
              </a:extLst>
            </p:cNvPr>
            <p:cNvPicPr>
              <a:picLocks noChangeAspect="1"/>
            </p:cNvPicPr>
            <p:nvPr/>
          </p:nvPicPr>
          <p:blipFill>
            <a:blip r:embed="rId3"/>
            <a:stretch>
              <a:fillRect/>
            </a:stretch>
          </p:blipFill>
          <p:spPr>
            <a:xfrm>
              <a:off x="3431704" y="1483996"/>
              <a:ext cx="5080000" cy="317500"/>
            </a:xfrm>
            <a:prstGeom prst="rect">
              <a:avLst/>
            </a:prstGeom>
          </p:spPr>
        </p:pic>
        <p:pic>
          <p:nvPicPr>
            <p:cNvPr id="8" name="Picture 7">
              <a:extLst>
                <a:ext uri="{FF2B5EF4-FFF2-40B4-BE49-F238E27FC236}">
                  <a16:creationId xmlns:a16="http://schemas.microsoft.com/office/drawing/2014/main" id="{A75E91CE-224F-624E-ACCC-CFF4E246594B}"/>
                </a:ext>
              </a:extLst>
            </p:cNvPr>
            <p:cNvPicPr>
              <a:picLocks noChangeAspect="1"/>
            </p:cNvPicPr>
            <p:nvPr/>
          </p:nvPicPr>
          <p:blipFill>
            <a:blip r:embed="rId4"/>
            <a:stretch>
              <a:fillRect/>
            </a:stretch>
          </p:blipFill>
          <p:spPr>
            <a:xfrm>
              <a:off x="2711624" y="1226820"/>
              <a:ext cx="304800" cy="228600"/>
            </a:xfrm>
            <a:prstGeom prst="rect">
              <a:avLst/>
            </a:prstGeom>
          </p:spPr>
        </p:pic>
      </p:grpSp>
      <p:grpSp>
        <p:nvGrpSpPr>
          <p:cNvPr id="11" name="Group 10">
            <a:extLst>
              <a:ext uri="{FF2B5EF4-FFF2-40B4-BE49-F238E27FC236}">
                <a16:creationId xmlns:a16="http://schemas.microsoft.com/office/drawing/2014/main" id="{EBA91AA8-EEF5-9149-BB45-FC1098521E03}"/>
              </a:ext>
            </a:extLst>
          </p:cNvPr>
          <p:cNvGrpSpPr/>
          <p:nvPr/>
        </p:nvGrpSpPr>
        <p:grpSpPr>
          <a:xfrm>
            <a:off x="2711624" y="1984376"/>
            <a:ext cx="4073748" cy="625621"/>
            <a:chOff x="2711624" y="1984376"/>
            <a:chExt cx="4073748" cy="625621"/>
          </a:xfrm>
        </p:grpSpPr>
        <p:pic>
          <p:nvPicPr>
            <p:cNvPr id="5" name="Picture 4">
              <a:extLst>
                <a:ext uri="{FF2B5EF4-FFF2-40B4-BE49-F238E27FC236}">
                  <a16:creationId xmlns:a16="http://schemas.microsoft.com/office/drawing/2014/main" id="{311FDA92-1389-0344-A706-2D5E268C78F3}"/>
                </a:ext>
              </a:extLst>
            </p:cNvPr>
            <p:cNvPicPr>
              <a:picLocks noChangeAspect="1"/>
            </p:cNvPicPr>
            <p:nvPr/>
          </p:nvPicPr>
          <p:blipFill>
            <a:blip r:embed="rId5"/>
            <a:stretch>
              <a:fillRect/>
            </a:stretch>
          </p:blipFill>
          <p:spPr>
            <a:xfrm>
              <a:off x="3508772" y="2292497"/>
              <a:ext cx="3276600" cy="317500"/>
            </a:xfrm>
            <a:prstGeom prst="rect">
              <a:avLst/>
            </a:prstGeom>
          </p:spPr>
        </p:pic>
        <p:pic>
          <p:nvPicPr>
            <p:cNvPr id="10" name="Picture 9">
              <a:extLst>
                <a:ext uri="{FF2B5EF4-FFF2-40B4-BE49-F238E27FC236}">
                  <a16:creationId xmlns:a16="http://schemas.microsoft.com/office/drawing/2014/main" id="{96A8E93C-17BB-1440-8887-C0E1B1666C01}"/>
                </a:ext>
              </a:extLst>
            </p:cNvPr>
            <p:cNvPicPr>
              <a:picLocks noChangeAspect="1"/>
            </p:cNvPicPr>
            <p:nvPr/>
          </p:nvPicPr>
          <p:blipFill>
            <a:blip r:embed="rId6"/>
            <a:stretch>
              <a:fillRect/>
            </a:stretch>
          </p:blipFill>
          <p:spPr>
            <a:xfrm>
              <a:off x="2711624" y="1984376"/>
              <a:ext cx="1231900" cy="279400"/>
            </a:xfrm>
            <a:prstGeom prst="rect">
              <a:avLst/>
            </a:prstGeom>
          </p:spPr>
        </p:pic>
      </p:grpSp>
      <p:grpSp>
        <p:nvGrpSpPr>
          <p:cNvPr id="13" name="Group 12">
            <a:extLst>
              <a:ext uri="{FF2B5EF4-FFF2-40B4-BE49-F238E27FC236}">
                <a16:creationId xmlns:a16="http://schemas.microsoft.com/office/drawing/2014/main" id="{C8BDABFE-61CC-A843-B329-92CA2EEFFA13}"/>
              </a:ext>
            </a:extLst>
          </p:cNvPr>
          <p:cNvGrpSpPr/>
          <p:nvPr/>
        </p:nvGrpSpPr>
        <p:grpSpPr>
          <a:xfrm>
            <a:off x="2781474" y="2785893"/>
            <a:ext cx="2629520" cy="643107"/>
            <a:chOff x="2781474" y="2785893"/>
            <a:chExt cx="2629520" cy="643107"/>
          </a:xfrm>
        </p:grpSpPr>
        <p:pic>
          <p:nvPicPr>
            <p:cNvPr id="6" name="Picture 5">
              <a:extLst>
                <a:ext uri="{FF2B5EF4-FFF2-40B4-BE49-F238E27FC236}">
                  <a16:creationId xmlns:a16="http://schemas.microsoft.com/office/drawing/2014/main" id="{1205E1B1-19E5-0746-81E8-55C01BADBFAC}"/>
                </a:ext>
              </a:extLst>
            </p:cNvPr>
            <p:cNvPicPr>
              <a:picLocks noChangeAspect="1"/>
            </p:cNvPicPr>
            <p:nvPr/>
          </p:nvPicPr>
          <p:blipFill>
            <a:blip r:embed="rId7"/>
            <a:stretch>
              <a:fillRect/>
            </a:stretch>
          </p:blipFill>
          <p:spPr>
            <a:xfrm>
              <a:off x="3569494" y="3200400"/>
              <a:ext cx="1841500" cy="228600"/>
            </a:xfrm>
            <a:prstGeom prst="rect">
              <a:avLst/>
            </a:prstGeom>
          </p:spPr>
        </p:pic>
        <p:pic>
          <p:nvPicPr>
            <p:cNvPr id="12" name="Picture 11">
              <a:extLst>
                <a:ext uri="{FF2B5EF4-FFF2-40B4-BE49-F238E27FC236}">
                  <a16:creationId xmlns:a16="http://schemas.microsoft.com/office/drawing/2014/main" id="{EECB8DBE-AED9-FF49-956C-4C885F908B09}"/>
                </a:ext>
              </a:extLst>
            </p:cNvPr>
            <p:cNvPicPr>
              <a:picLocks noChangeAspect="1"/>
            </p:cNvPicPr>
            <p:nvPr/>
          </p:nvPicPr>
          <p:blipFill>
            <a:blip r:embed="rId8"/>
            <a:stretch>
              <a:fillRect/>
            </a:stretch>
          </p:blipFill>
          <p:spPr>
            <a:xfrm>
              <a:off x="2781474" y="2785893"/>
              <a:ext cx="1092200" cy="279400"/>
            </a:xfrm>
            <a:prstGeom prst="rect">
              <a:avLst/>
            </a:prstGeom>
          </p:spPr>
        </p:pic>
      </p:grpSp>
      <p:grpSp>
        <p:nvGrpSpPr>
          <p:cNvPr id="15" name="Group 14">
            <a:extLst>
              <a:ext uri="{FF2B5EF4-FFF2-40B4-BE49-F238E27FC236}">
                <a16:creationId xmlns:a16="http://schemas.microsoft.com/office/drawing/2014/main" id="{ACDD350E-1C88-D44F-B284-EC0F60EC34F4}"/>
              </a:ext>
            </a:extLst>
          </p:cNvPr>
          <p:cNvGrpSpPr/>
          <p:nvPr/>
        </p:nvGrpSpPr>
        <p:grpSpPr>
          <a:xfrm>
            <a:off x="2753276" y="3524738"/>
            <a:ext cx="5397500" cy="1752832"/>
            <a:chOff x="2753276" y="3524738"/>
            <a:chExt cx="5397500" cy="1752832"/>
          </a:xfrm>
        </p:grpSpPr>
        <p:pic>
          <p:nvPicPr>
            <p:cNvPr id="7" name="Picture 6">
              <a:extLst>
                <a:ext uri="{FF2B5EF4-FFF2-40B4-BE49-F238E27FC236}">
                  <a16:creationId xmlns:a16="http://schemas.microsoft.com/office/drawing/2014/main" id="{D435F513-1675-E645-8D62-F64F361274DC}"/>
                </a:ext>
              </a:extLst>
            </p:cNvPr>
            <p:cNvPicPr>
              <a:picLocks noChangeAspect="1"/>
            </p:cNvPicPr>
            <p:nvPr/>
          </p:nvPicPr>
          <p:blipFill>
            <a:blip r:embed="rId9"/>
            <a:stretch>
              <a:fillRect/>
            </a:stretch>
          </p:blipFill>
          <p:spPr>
            <a:xfrm>
              <a:off x="4765204" y="3994870"/>
              <a:ext cx="2413000" cy="1282700"/>
            </a:xfrm>
            <a:prstGeom prst="rect">
              <a:avLst/>
            </a:prstGeom>
          </p:spPr>
        </p:pic>
        <p:pic>
          <p:nvPicPr>
            <p:cNvPr id="14" name="Picture 13">
              <a:extLst>
                <a:ext uri="{FF2B5EF4-FFF2-40B4-BE49-F238E27FC236}">
                  <a16:creationId xmlns:a16="http://schemas.microsoft.com/office/drawing/2014/main" id="{12CE942D-8851-EE47-891E-76517874076A}"/>
                </a:ext>
              </a:extLst>
            </p:cNvPr>
            <p:cNvPicPr>
              <a:picLocks noChangeAspect="1"/>
            </p:cNvPicPr>
            <p:nvPr/>
          </p:nvPicPr>
          <p:blipFill>
            <a:blip r:embed="rId10"/>
            <a:stretch>
              <a:fillRect/>
            </a:stretch>
          </p:blipFill>
          <p:spPr>
            <a:xfrm>
              <a:off x="2753276" y="3524738"/>
              <a:ext cx="5397500" cy="279400"/>
            </a:xfrm>
            <a:prstGeom prst="rect">
              <a:avLst/>
            </a:prstGeom>
          </p:spPr>
        </p:pic>
      </p:grpSp>
    </p:spTree>
    <p:extLst>
      <p:ext uri="{BB962C8B-B14F-4D97-AF65-F5344CB8AC3E}">
        <p14:creationId xmlns:p14="http://schemas.microsoft.com/office/powerpoint/2010/main" val="3128200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grpSp>
        <p:nvGrpSpPr>
          <p:cNvPr id="18" name="Group 17">
            <a:extLst>
              <a:ext uri="{FF2B5EF4-FFF2-40B4-BE49-F238E27FC236}">
                <a16:creationId xmlns:a16="http://schemas.microsoft.com/office/drawing/2014/main" id="{B3E9E3EC-81CF-2C49-80D2-9461239C9ED9}"/>
              </a:ext>
            </a:extLst>
          </p:cNvPr>
          <p:cNvGrpSpPr/>
          <p:nvPr/>
        </p:nvGrpSpPr>
        <p:grpSpPr>
          <a:xfrm>
            <a:off x="1398510" y="2192715"/>
            <a:ext cx="8011277" cy="1080259"/>
            <a:chOff x="1398510" y="2192715"/>
            <a:chExt cx="8011277" cy="1080259"/>
          </a:xfrm>
        </p:grpSpPr>
        <p:pic>
          <p:nvPicPr>
            <p:cNvPr id="4" name="Picture 3">
              <a:extLst>
                <a:ext uri="{FF2B5EF4-FFF2-40B4-BE49-F238E27FC236}">
                  <a16:creationId xmlns:a16="http://schemas.microsoft.com/office/drawing/2014/main" id="{84E98014-04A0-6C4B-A08A-48725C2104E8}"/>
                </a:ext>
              </a:extLst>
            </p:cNvPr>
            <p:cNvPicPr>
              <a:picLocks noChangeAspect="1"/>
            </p:cNvPicPr>
            <p:nvPr/>
          </p:nvPicPr>
          <p:blipFill>
            <a:blip r:embed="rId3"/>
            <a:stretch>
              <a:fillRect/>
            </a:stretch>
          </p:blipFill>
          <p:spPr>
            <a:xfrm>
              <a:off x="2513687" y="2688774"/>
              <a:ext cx="6896100" cy="584200"/>
            </a:xfrm>
            <a:prstGeom prst="rect">
              <a:avLst/>
            </a:prstGeom>
          </p:spPr>
        </p:pic>
        <p:pic>
          <p:nvPicPr>
            <p:cNvPr id="9" name="Picture 8">
              <a:extLst>
                <a:ext uri="{FF2B5EF4-FFF2-40B4-BE49-F238E27FC236}">
                  <a16:creationId xmlns:a16="http://schemas.microsoft.com/office/drawing/2014/main" id="{606ADFBB-E8BD-5949-8A43-8566AC969484}"/>
                </a:ext>
              </a:extLst>
            </p:cNvPr>
            <p:cNvPicPr>
              <a:picLocks noChangeAspect="1"/>
            </p:cNvPicPr>
            <p:nvPr/>
          </p:nvPicPr>
          <p:blipFill>
            <a:blip r:embed="rId4"/>
            <a:stretch>
              <a:fillRect/>
            </a:stretch>
          </p:blipFill>
          <p:spPr>
            <a:xfrm>
              <a:off x="1398510" y="2192715"/>
              <a:ext cx="6172200" cy="317500"/>
            </a:xfrm>
            <a:prstGeom prst="rect">
              <a:avLst/>
            </a:prstGeom>
          </p:spPr>
        </p:pic>
      </p:grpSp>
      <p:grpSp>
        <p:nvGrpSpPr>
          <p:cNvPr id="17" name="Group 16">
            <a:extLst>
              <a:ext uri="{FF2B5EF4-FFF2-40B4-BE49-F238E27FC236}">
                <a16:creationId xmlns:a16="http://schemas.microsoft.com/office/drawing/2014/main" id="{211ABF8A-0DF5-4D47-89F0-9F0CE509BF83}"/>
              </a:ext>
            </a:extLst>
          </p:cNvPr>
          <p:cNvGrpSpPr/>
          <p:nvPr/>
        </p:nvGrpSpPr>
        <p:grpSpPr>
          <a:xfrm>
            <a:off x="1398510" y="1378378"/>
            <a:ext cx="6858946" cy="594208"/>
            <a:chOff x="1398510" y="1378378"/>
            <a:chExt cx="6858946" cy="594208"/>
          </a:xfrm>
        </p:grpSpPr>
        <p:pic>
          <p:nvPicPr>
            <p:cNvPr id="5" name="Picture 4">
              <a:extLst>
                <a:ext uri="{FF2B5EF4-FFF2-40B4-BE49-F238E27FC236}">
                  <a16:creationId xmlns:a16="http://schemas.microsoft.com/office/drawing/2014/main" id="{C5D03F88-1D81-8940-8680-425BC5133269}"/>
                </a:ext>
              </a:extLst>
            </p:cNvPr>
            <p:cNvPicPr>
              <a:picLocks noChangeAspect="1"/>
            </p:cNvPicPr>
            <p:nvPr/>
          </p:nvPicPr>
          <p:blipFill>
            <a:blip r:embed="rId5"/>
            <a:stretch>
              <a:fillRect/>
            </a:stretch>
          </p:blipFill>
          <p:spPr>
            <a:xfrm>
              <a:off x="2999656" y="1413786"/>
              <a:ext cx="5257800" cy="558800"/>
            </a:xfrm>
            <a:prstGeom prst="rect">
              <a:avLst/>
            </a:prstGeom>
          </p:spPr>
        </p:pic>
        <p:pic>
          <p:nvPicPr>
            <p:cNvPr id="14" name="Picture 13">
              <a:extLst>
                <a:ext uri="{FF2B5EF4-FFF2-40B4-BE49-F238E27FC236}">
                  <a16:creationId xmlns:a16="http://schemas.microsoft.com/office/drawing/2014/main" id="{9261B8A4-B001-9648-9A5B-64A4C3D061AE}"/>
                </a:ext>
              </a:extLst>
            </p:cNvPr>
            <p:cNvPicPr>
              <a:picLocks noChangeAspect="1"/>
            </p:cNvPicPr>
            <p:nvPr/>
          </p:nvPicPr>
          <p:blipFill>
            <a:blip r:embed="rId6"/>
            <a:stretch>
              <a:fillRect/>
            </a:stretch>
          </p:blipFill>
          <p:spPr>
            <a:xfrm>
              <a:off x="1398510" y="1378378"/>
              <a:ext cx="304800" cy="228600"/>
            </a:xfrm>
            <a:prstGeom prst="rect">
              <a:avLst/>
            </a:prstGeom>
          </p:spPr>
        </p:pic>
      </p:grpSp>
      <p:pic>
        <p:nvPicPr>
          <p:cNvPr id="8" name="Picture 7">
            <a:extLst>
              <a:ext uri="{FF2B5EF4-FFF2-40B4-BE49-F238E27FC236}">
                <a16:creationId xmlns:a16="http://schemas.microsoft.com/office/drawing/2014/main" id="{624DCB0C-85A3-E041-8E86-AA9B060E4B9E}"/>
              </a:ext>
            </a:extLst>
          </p:cNvPr>
          <p:cNvPicPr>
            <a:picLocks noChangeAspect="1"/>
          </p:cNvPicPr>
          <p:nvPr/>
        </p:nvPicPr>
        <p:blipFill>
          <a:blip r:embed="rId7"/>
          <a:stretch>
            <a:fillRect/>
          </a:stretch>
        </p:blipFill>
        <p:spPr>
          <a:xfrm>
            <a:off x="1672860" y="4147486"/>
            <a:ext cx="8648700" cy="927100"/>
          </a:xfrm>
          <a:prstGeom prst="rect">
            <a:avLst/>
          </a:prstGeom>
        </p:spPr>
      </p:pic>
      <p:pic>
        <p:nvPicPr>
          <p:cNvPr id="15" name="Picture 14">
            <a:extLst>
              <a:ext uri="{FF2B5EF4-FFF2-40B4-BE49-F238E27FC236}">
                <a16:creationId xmlns:a16="http://schemas.microsoft.com/office/drawing/2014/main" id="{5A80A54E-0B39-B540-BCBE-43936FFC932A}"/>
              </a:ext>
            </a:extLst>
          </p:cNvPr>
          <p:cNvPicPr>
            <a:picLocks noChangeAspect="1"/>
          </p:cNvPicPr>
          <p:nvPr/>
        </p:nvPicPr>
        <p:blipFill>
          <a:blip r:embed="rId8"/>
          <a:stretch>
            <a:fillRect/>
          </a:stretch>
        </p:blipFill>
        <p:spPr>
          <a:xfrm>
            <a:off x="1369206" y="3619264"/>
            <a:ext cx="6781800" cy="292100"/>
          </a:xfrm>
          <a:prstGeom prst="rect">
            <a:avLst/>
          </a:prstGeom>
        </p:spPr>
      </p:pic>
      <p:sp>
        <p:nvSpPr>
          <p:cNvPr id="20" name="Rectangle 19">
            <a:extLst>
              <a:ext uri="{FF2B5EF4-FFF2-40B4-BE49-F238E27FC236}">
                <a16:creationId xmlns:a16="http://schemas.microsoft.com/office/drawing/2014/main" id="{5CC301EC-AD2C-BC44-8495-93E0B1F01CAE}"/>
              </a:ext>
            </a:extLst>
          </p:cNvPr>
          <p:cNvSpPr/>
          <p:nvPr/>
        </p:nvSpPr>
        <p:spPr>
          <a:xfrm>
            <a:off x="1852526" y="4043289"/>
            <a:ext cx="1651186" cy="1123534"/>
          </a:xfrm>
          <a:prstGeom prst="rect">
            <a:avLst/>
          </a:prstGeom>
          <a:noFill/>
          <a:ln w="635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urved Up Arrow 20">
            <a:extLst>
              <a:ext uri="{FF2B5EF4-FFF2-40B4-BE49-F238E27FC236}">
                <a16:creationId xmlns:a16="http://schemas.microsoft.com/office/drawing/2014/main" id="{E8D6F2F5-C20B-2449-88D5-7CC9031E030E}"/>
              </a:ext>
            </a:extLst>
          </p:cNvPr>
          <p:cNvSpPr/>
          <p:nvPr/>
        </p:nvSpPr>
        <p:spPr>
          <a:xfrm>
            <a:off x="2923440" y="4985179"/>
            <a:ext cx="2664296" cy="770497"/>
          </a:xfrm>
          <a:prstGeom prst="curvedUp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2" name="Picture 21">
            <a:extLst>
              <a:ext uri="{FF2B5EF4-FFF2-40B4-BE49-F238E27FC236}">
                <a16:creationId xmlns:a16="http://schemas.microsoft.com/office/drawing/2014/main" id="{8EFC729A-6C44-AF4C-B71C-94E7DB0F939C}"/>
              </a:ext>
            </a:extLst>
          </p:cNvPr>
          <p:cNvPicPr>
            <a:picLocks noChangeAspect="1"/>
          </p:cNvPicPr>
          <p:nvPr/>
        </p:nvPicPr>
        <p:blipFill>
          <a:blip r:embed="rId9"/>
          <a:stretch>
            <a:fillRect/>
          </a:stretch>
        </p:blipFill>
        <p:spPr>
          <a:xfrm>
            <a:off x="1215660" y="4372460"/>
            <a:ext cx="9563100" cy="812800"/>
          </a:xfrm>
          <a:prstGeom prst="rect">
            <a:avLst/>
          </a:prstGeom>
        </p:spPr>
      </p:pic>
    </p:spTree>
    <p:extLst>
      <p:ext uri="{BB962C8B-B14F-4D97-AF65-F5344CB8AC3E}">
        <p14:creationId xmlns:p14="http://schemas.microsoft.com/office/powerpoint/2010/main" val="3687474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21"/>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20"/>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8"/>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0" grpId="1" animBg="1"/>
      <p:bldP spid="21" grpId="0" animBg="1"/>
      <p:bldP spid="21"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7" name="Picture 6">
            <a:extLst>
              <a:ext uri="{FF2B5EF4-FFF2-40B4-BE49-F238E27FC236}">
                <a16:creationId xmlns:a16="http://schemas.microsoft.com/office/drawing/2014/main" id="{BD1DA003-7BA8-6F41-8D6D-1D384978323D}"/>
              </a:ext>
            </a:extLst>
          </p:cNvPr>
          <p:cNvPicPr>
            <a:picLocks noChangeAspect="1"/>
          </p:cNvPicPr>
          <p:nvPr/>
        </p:nvPicPr>
        <p:blipFill>
          <a:blip r:embed="rId3"/>
          <a:stretch>
            <a:fillRect/>
          </a:stretch>
        </p:blipFill>
        <p:spPr>
          <a:xfrm>
            <a:off x="3935760" y="4877197"/>
            <a:ext cx="3517900" cy="749300"/>
          </a:xfrm>
          <a:prstGeom prst="rect">
            <a:avLst/>
          </a:prstGeom>
        </p:spPr>
      </p:pic>
      <p:grpSp>
        <p:nvGrpSpPr>
          <p:cNvPr id="10" name="Group 9">
            <a:extLst>
              <a:ext uri="{FF2B5EF4-FFF2-40B4-BE49-F238E27FC236}">
                <a16:creationId xmlns:a16="http://schemas.microsoft.com/office/drawing/2014/main" id="{C2B8578E-FBEA-6449-AC82-CC8D7A7165DF}"/>
              </a:ext>
            </a:extLst>
          </p:cNvPr>
          <p:cNvGrpSpPr/>
          <p:nvPr/>
        </p:nvGrpSpPr>
        <p:grpSpPr>
          <a:xfrm>
            <a:off x="903040" y="1347391"/>
            <a:ext cx="9984223" cy="895047"/>
            <a:chOff x="903040" y="1347391"/>
            <a:chExt cx="9984223" cy="895047"/>
          </a:xfrm>
        </p:grpSpPr>
        <p:pic>
          <p:nvPicPr>
            <p:cNvPr id="4" name="Picture 3">
              <a:extLst>
                <a:ext uri="{FF2B5EF4-FFF2-40B4-BE49-F238E27FC236}">
                  <a16:creationId xmlns:a16="http://schemas.microsoft.com/office/drawing/2014/main" id="{067F5861-86BD-ED42-8EA0-5C49B0135E80}"/>
                </a:ext>
              </a:extLst>
            </p:cNvPr>
            <p:cNvPicPr>
              <a:picLocks noChangeAspect="1"/>
            </p:cNvPicPr>
            <p:nvPr/>
          </p:nvPicPr>
          <p:blipFill>
            <a:blip r:embed="rId4"/>
            <a:stretch>
              <a:fillRect/>
            </a:stretch>
          </p:blipFill>
          <p:spPr>
            <a:xfrm>
              <a:off x="1324163" y="1429638"/>
              <a:ext cx="9563100" cy="812800"/>
            </a:xfrm>
            <a:prstGeom prst="rect">
              <a:avLst/>
            </a:prstGeom>
          </p:spPr>
        </p:pic>
        <p:pic>
          <p:nvPicPr>
            <p:cNvPr id="9" name="Picture 8">
              <a:extLst>
                <a:ext uri="{FF2B5EF4-FFF2-40B4-BE49-F238E27FC236}">
                  <a16:creationId xmlns:a16="http://schemas.microsoft.com/office/drawing/2014/main" id="{26DEC38C-5480-324E-A189-7720ED6F3351}"/>
                </a:ext>
              </a:extLst>
            </p:cNvPr>
            <p:cNvPicPr>
              <a:picLocks noChangeAspect="1"/>
            </p:cNvPicPr>
            <p:nvPr/>
          </p:nvPicPr>
          <p:blipFill>
            <a:blip r:embed="rId5"/>
            <a:stretch>
              <a:fillRect/>
            </a:stretch>
          </p:blipFill>
          <p:spPr>
            <a:xfrm>
              <a:off x="903040" y="1347391"/>
              <a:ext cx="304800" cy="228600"/>
            </a:xfrm>
            <a:prstGeom prst="rect">
              <a:avLst/>
            </a:prstGeom>
          </p:spPr>
        </p:pic>
      </p:grpSp>
      <p:grpSp>
        <p:nvGrpSpPr>
          <p:cNvPr id="12" name="Group 11">
            <a:extLst>
              <a:ext uri="{FF2B5EF4-FFF2-40B4-BE49-F238E27FC236}">
                <a16:creationId xmlns:a16="http://schemas.microsoft.com/office/drawing/2014/main" id="{FE468235-4DD1-B44B-BF49-6FB89C503A0A}"/>
              </a:ext>
            </a:extLst>
          </p:cNvPr>
          <p:cNvGrpSpPr/>
          <p:nvPr/>
        </p:nvGrpSpPr>
        <p:grpSpPr>
          <a:xfrm>
            <a:off x="848217" y="2301875"/>
            <a:ext cx="9035740" cy="1023938"/>
            <a:chOff x="848217" y="2301875"/>
            <a:chExt cx="9035740" cy="1023938"/>
          </a:xfrm>
        </p:grpSpPr>
        <p:pic>
          <p:nvPicPr>
            <p:cNvPr id="5" name="Picture 4">
              <a:extLst>
                <a:ext uri="{FF2B5EF4-FFF2-40B4-BE49-F238E27FC236}">
                  <a16:creationId xmlns:a16="http://schemas.microsoft.com/office/drawing/2014/main" id="{91CDB1AA-1EA3-BA42-BD4B-29FCF9C19025}"/>
                </a:ext>
              </a:extLst>
            </p:cNvPr>
            <p:cNvPicPr>
              <a:picLocks noChangeAspect="1"/>
            </p:cNvPicPr>
            <p:nvPr/>
          </p:nvPicPr>
          <p:blipFill>
            <a:blip r:embed="rId6"/>
            <a:stretch>
              <a:fillRect/>
            </a:stretch>
          </p:blipFill>
          <p:spPr>
            <a:xfrm>
              <a:off x="1768657" y="2513013"/>
              <a:ext cx="8115300" cy="812800"/>
            </a:xfrm>
            <a:prstGeom prst="rect">
              <a:avLst/>
            </a:prstGeom>
          </p:spPr>
        </p:pic>
        <p:pic>
          <p:nvPicPr>
            <p:cNvPr id="11" name="Picture 10">
              <a:extLst>
                <a:ext uri="{FF2B5EF4-FFF2-40B4-BE49-F238E27FC236}">
                  <a16:creationId xmlns:a16="http://schemas.microsoft.com/office/drawing/2014/main" id="{4E36AAAA-BAA2-4D44-B223-C9CB5407A4F5}"/>
                </a:ext>
              </a:extLst>
            </p:cNvPr>
            <p:cNvPicPr>
              <a:picLocks noChangeAspect="1"/>
            </p:cNvPicPr>
            <p:nvPr/>
          </p:nvPicPr>
          <p:blipFill>
            <a:blip r:embed="rId7"/>
            <a:stretch>
              <a:fillRect/>
            </a:stretch>
          </p:blipFill>
          <p:spPr>
            <a:xfrm>
              <a:off x="848217" y="2301875"/>
              <a:ext cx="2159000" cy="279400"/>
            </a:xfrm>
            <a:prstGeom prst="rect">
              <a:avLst/>
            </a:prstGeom>
          </p:spPr>
        </p:pic>
      </p:grpSp>
      <p:grpSp>
        <p:nvGrpSpPr>
          <p:cNvPr id="16" name="Group 15">
            <a:extLst>
              <a:ext uri="{FF2B5EF4-FFF2-40B4-BE49-F238E27FC236}">
                <a16:creationId xmlns:a16="http://schemas.microsoft.com/office/drawing/2014/main" id="{D7E79038-F147-1043-82CB-86F19144DFB8}"/>
              </a:ext>
            </a:extLst>
          </p:cNvPr>
          <p:cNvGrpSpPr/>
          <p:nvPr/>
        </p:nvGrpSpPr>
        <p:grpSpPr>
          <a:xfrm>
            <a:off x="857508" y="3456688"/>
            <a:ext cx="8788068" cy="1051217"/>
            <a:chOff x="857508" y="3456688"/>
            <a:chExt cx="8788068" cy="1051217"/>
          </a:xfrm>
        </p:grpSpPr>
        <p:pic>
          <p:nvPicPr>
            <p:cNvPr id="6" name="Picture 5">
              <a:extLst>
                <a:ext uri="{FF2B5EF4-FFF2-40B4-BE49-F238E27FC236}">
                  <a16:creationId xmlns:a16="http://schemas.microsoft.com/office/drawing/2014/main" id="{DA7DFD48-7C4A-134B-B6AD-7BCAF8B23550}"/>
                </a:ext>
              </a:extLst>
            </p:cNvPr>
            <p:cNvPicPr>
              <a:picLocks noChangeAspect="1"/>
            </p:cNvPicPr>
            <p:nvPr/>
          </p:nvPicPr>
          <p:blipFill>
            <a:blip r:embed="rId8"/>
            <a:stretch>
              <a:fillRect/>
            </a:stretch>
          </p:blipFill>
          <p:spPr>
            <a:xfrm>
              <a:off x="2279576" y="3695105"/>
              <a:ext cx="7366000" cy="812800"/>
            </a:xfrm>
            <a:prstGeom prst="rect">
              <a:avLst/>
            </a:prstGeom>
          </p:spPr>
        </p:pic>
        <p:pic>
          <p:nvPicPr>
            <p:cNvPr id="13" name="Picture 12">
              <a:extLst>
                <a:ext uri="{FF2B5EF4-FFF2-40B4-BE49-F238E27FC236}">
                  <a16:creationId xmlns:a16="http://schemas.microsoft.com/office/drawing/2014/main" id="{417EC152-8508-7449-BD95-C4E59BD27524}"/>
                </a:ext>
              </a:extLst>
            </p:cNvPr>
            <p:cNvPicPr>
              <a:picLocks noChangeAspect="1"/>
            </p:cNvPicPr>
            <p:nvPr/>
          </p:nvPicPr>
          <p:blipFill>
            <a:blip r:embed="rId9"/>
            <a:stretch>
              <a:fillRect/>
            </a:stretch>
          </p:blipFill>
          <p:spPr>
            <a:xfrm>
              <a:off x="857508" y="3456688"/>
              <a:ext cx="2070100" cy="279400"/>
            </a:xfrm>
            <a:prstGeom prst="rect">
              <a:avLst/>
            </a:prstGeom>
          </p:spPr>
        </p:pic>
      </p:grpSp>
      <p:grpSp>
        <p:nvGrpSpPr>
          <p:cNvPr id="15" name="Group 14">
            <a:extLst>
              <a:ext uri="{FF2B5EF4-FFF2-40B4-BE49-F238E27FC236}">
                <a16:creationId xmlns:a16="http://schemas.microsoft.com/office/drawing/2014/main" id="{79A83462-3B04-4E44-9251-7B9036885D8B}"/>
              </a:ext>
            </a:extLst>
          </p:cNvPr>
          <p:cNvGrpSpPr/>
          <p:nvPr/>
        </p:nvGrpSpPr>
        <p:grpSpPr>
          <a:xfrm>
            <a:off x="857508" y="4491707"/>
            <a:ext cx="2654049" cy="254000"/>
            <a:chOff x="857508" y="4491707"/>
            <a:chExt cx="2654049" cy="254000"/>
          </a:xfrm>
        </p:grpSpPr>
        <p:pic>
          <p:nvPicPr>
            <p:cNvPr id="8" name="Picture 7">
              <a:extLst>
                <a:ext uri="{FF2B5EF4-FFF2-40B4-BE49-F238E27FC236}">
                  <a16:creationId xmlns:a16="http://schemas.microsoft.com/office/drawing/2014/main" id="{33CE6FF5-DB0B-FB47-A67E-B0E41CD38AE8}"/>
                </a:ext>
              </a:extLst>
            </p:cNvPr>
            <p:cNvPicPr>
              <a:picLocks noChangeAspect="1"/>
            </p:cNvPicPr>
            <p:nvPr/>
          </p:nvPicPr>
          <p:blipFill>
            <a:blip r:embed="rId10"/>
            <a:stretch>
              <a:fillRect/>
            </a:stretch>
          </p:blipFill>
          <p:spPr>
            <a:xfrm>
              <a:off x="1949457" y="4491707"/>
              <a:ext cx="1562100" cy="254000"/>
            </a:xfrm>
            <a:prstGeom prst="rect">
              <a:avLst/>
            </a:prstGeom>
          </p:spPr>
        </p:pic>
        <p:pic>
          <p:nvPicPr>
            <p:cNvPr id="14" name="Picture 13">
              <a:extLst>
                <a:ext uri="{FF2B5EF4-FFF2-40B4-BE49-F238E27FC236}">
                  <a16:creationId xmlns:a16="http://schemas.microsoft.com/office/drawing/2014/main" id="{EE1A3308-4C7B-2F47-9490-9E9E9B24C474}"/>
                </a:ext>
              </a:extLst>
            </p:cNvPr>
            <p:cNvPicPr>
              <a:picLocks noChangeAspect="1"/>
            </p:cNvPicPr>
            <p:nvPr/>
          </p:nvPicPr>
          <p:blipFill>
            <a:blip r:embed="rId11"/>
            <a:stretch>
              <a:fillRect/>
            </a:stretch>
          </p:blipFill>
          <p:spPr>
            <a:xfrm>
              <a:off x="857508" y="4504407"/>
              <a:ext cx="825500" cy="228600"/>
            </a:xfrm>
            <a:prstGeom prst="rect">
              <a:avLst/>
            </a:prstGeom>
          </p:spPr>
        </p:pic>
      </p:grpSp>
      <p:grpSp>
        <p:nvGrpSpPr>
          <p:cNvPr id="25" name="Group 24">
            <a:extLst>
              <a:ext uri="{FF2B5EF4-FFF2-40B4-BE49-F238E27FC236}">
                <a16:creationId xmlns:a16="http://schemas.microsoft.com/office/drawing/2014/main" id="{C649A0AC-3FC9-B24C-89F6-CCCE60E8BFAA}"/>
              </a:ext>
            </a:extLst>
          </p:cNvPr>
          <p:cNvGrpSpPr/>
          <p:nvPr/>
        </p:nvGrpSpPr>
        <p:grpSpPr>
          <a:xfrm>
            <a:off x="2279576" y="1329939"/>
            <a:ext cx="7776864" cy="2058183"/>
            <a:chOff x="2279576" y="1329939"/>
            <a:chExt cx="7776864" cy="2058183"/>
          </a:xfrm>
        </p:grpSpPr>
        <p:sp>
          <p:nvSpPr>
            <p:cNvPr id="21" name="Rounded Rectangle 20">
              <a:extLst>
                <a:ext uri="{FF2B5EF4-FFF2-40B4-BE49-F238E27FC236}">
                  <a16:creationId xmlns:a16="http://schemas.microsoft.com/office/drawing/2014/main" id="{04555585-1930-8749-9DD9-1582CDEA1880}"/>
                </a:ext>
              </a:extLst>
            </p:cNvPr>
            <p:cNvSpPr/>
            <p:nvPr/>
          </p:nvSpPr>
          <p:spPr>
            <a:xfrm>
              <a:off x="2279576" y="1329939"/>
              <a:ext cx="7488832" cy="945272"/>
            </a:xfrm>
            <a:prstGeom prst="roundRect">
              <a:avLst/>
            </a:prstGeom>
            <a:noFill/>
            <a:ln w="635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CA7C2FB0-A9F3-7F4D-8CC8-B2CF9DAF691D}"/>
                </a:ext>
              </a:extLst>
            </p:cNvPr>
            <p:cNvSpPr/>
            <p:nvPr/>
          </p:nvSpPr>
          <p:spPr>
            <a:xfrm>
              <a:off x="3436092" y="2480856"/>
              <a:ext cx="6620348" cy="907266"/>
            </a:xfrm>
            <a:prstGeom prst="roundRect">
              <a:avLst/>
            </a:prstGeom>
            <a:noFill/>
            <a:ln w="635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3940F30E-BDA1-554D-BFD8-4AFD27DD9DB7}"/>
              </a:ext>
            </a:extLst>
          </p:cNvPr>
          <p:cNvGrpSpPr/>
          <p:nvPr/>
        </p:nvGrpSpPr>
        <p:grpSpPr>
          <a:xfrm>
            <a:off x="2641310" y="1305730"/>
            <a:ext cx="8397862" cy="2110074"/>
            <a:chOff x="2641310" y="1305730"/>
            <a:chExt cx="8397862" cy="2110074"/>
          </a:xfrm>
        </p:grpSpPr>
        <p:sp>
          <p:nvSpPr>
            <p:cNvPr id="23" name="Rounded Rectangle 22">
              <a:extLst>
                <a:ext uri="{FF2B5EF4-FFF2-40B4-BE49-F238E27FC236}">
                  <a16:creationId xmlns:a16="http://schemas.microsoft.com/office/drawing/2014/main" id="{6A7C4B09-BBEF-5845-ABA4-9681B501C41F}"/>
                </a:ext>
              </a:extLst>
            </p:cNvPr>
            <p:cNvSpPr/>
            <p:nvPr/>
          </p:nvSpPr>
          <p:spPr>
            <a:xfrm>
              <a:off x="9912423" y="1305730"/>
              <a:ext cx="1126749" cy="945272"/>
            </a:xfrm>
            <a:prstGeom prst="roundRect">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A7217A41-DB7D-2140-BAB3-88581E56D55D}"/>
                </a:ext>
              </a:extLst>
            </p:cNvPr>
            <p:cNvSpPr/>
            <p:nvPr/>
          </p:nvSpPr>
          <p:spPr>
            <a:xfrm>
              <a:off x="2641310" y="2470532"/>
              <a:ext cx="622300" cy="945272"/>
            </a:xfrm>
            <a:prstGeom prst="roundRect">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ounded Rectangle 26">
            <a:extLst>
              <a:ext uri="{FF2B5EF4-FFF2-40B4-BE49-F238E27FC236}">
                <a16:creationId xmlns:a16="http://schemas.microsoft.com/office/drawing/2014/main" id="{FE8EEEE0-2B60-A04D-8698-4520E3D62FAB}"/>
              </a:ext>
            </a:extLst>
          </p:cNvPr>
          <p:cNvSpPr/>
          <p:nvPr/>
        </p:nvSpPr>
        <p:spPr>
          <a:xfrm>
            <a:off x="3893695" y="3607116"/>
            <a:ext cx="5874713" cy="541964"/>
          </a:xfrm>
          <a:prstGeom prst="roundRect">
            <a:avLst/>
          </a:prstGeom>
          <a:noFill/>
          <a:ln w="635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9654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2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2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1" nodeType="clickEffect">
                                  <p:stCondLst>
                                    <p:cond delay="0"/>
                                  </p:stCondLst>
                                  <p:childTnLst>
                                    <p:set>
                                      <p:cBhvr>
                                        <p:cTn id="38" dur="1" fill="hold">
                                          <p:stCondLst>
                                            <p:cond delay="0"/>
                                          </p:stCondLst>
                                        </p:cTn>
                                        <p:tgtEl>
                                          <p:spTgt spid="27"/>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7"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4" name="Picture 3" descr="Text, letter&#10;&#10;Description automatically generated">
            <a:extLst>
              <a:ext uri="{FF2B5EF4-FFF2-40B4-BE49-F238E27FC236}">
                <a16:creationId xmlns:a16="http://schemas.microsoft.com/office/drawing/2014/main" id="{A706B264-B24C-1B45-9871-B738B19BA07A}"/>
              </a:ext>
            </a:extLst>
          </p:cNvPr>
          <p:cNvPicPr>
            <a:picLocks noChangeAspect="1"/>
          </p:cNvPicPr>
          <p:nvPr/>
        </p:nvPicPr>
        <p:blipFill>
          <a:blip r:embed="rId3"/>
          <a:stretch>
            <a:fillRect/>
          </a:stretch>
        </p:blipFill>
        <p:spPr>
          <a:xfrm>
            <a:off x="925678" y="1916832"/>
            <a:ext cx="10340643" cy="3387452"/>
          </a:xfrm>
          <a:prstGeom prst="rect">
            <a:avLst/>
          </a:prstGeom>
        </p:spPr>
      </p:pic>
    </p:spTree>
    <p:extLst>
      <p:ext uri="{BB962C8B-B14F-4D97-AF65-F5344CB8AC3E}">
        <p14:creationId xmlns:p14="http://schemas.microsoft.com/office/powerpoint/2010/main" val="3095025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11" name="Picture 10">
            <a:extLst>
              <a:ext uri="{FF2B5EF4-FFF2-40B4-BE49-F238E27FC236}">
                <a16:creationId xmlns:a16="http://schemas.microsoft.com/office/drawing/2014/main" id="{D1A88D9E-0B94-3C42-A5B5-1E7C3DF99426}"/>
              </a:ext>
            </a:extLst>
          </p:cNvPr>
          <p:cNvPicPr>
            <a:picLocks noChangeAspect="1"/>
          </p:cNvPicPr>
          <p:nvPr/>
        </p:nvPicPr>
        <p:blipFill>
          <a:blip r:embed="rId3"/>
          <a:stretch>
            <a:fillRect/>
          </a:stretch>
        </p:blipFill>
        <p:spPr>
          <a:xfrm>
            <a:off x="2568824" y="2057400"/>
            <a:ext cx="2247900" cy="1257300"/>
          </a:xfrm>
          <a:prstGeom prst="rect">
            <a:avLst/>
          </a:prstGeom>
        </p:spPr>
      </p:pic>
      <p:grpSp>
        <p:nvGrpSpPr>
          <p:cNvPr id="16" name="Group 15">
            <a:extLst>
              <a:ext uri="{FF2B5EF4-FFF2-40B4-BE49-F238E27FC236}">
                <a16:creationId xmlns:a16="http://schemas.microsoft.com/office/drawing/2014/main" id="{1A9CB9CA-1FBE-E748-8A64-CB0F95CFA269}"/>
              </a:ext>
            </a:extLst>
          </p:cNvPr>
          <p:cNvGrpSpPr/>
          <p:nvPr/>
        </p:nvGrpSpPr>
        <p:grpSpPr>
          <a:xfrm>
            <a:off x="4816724" y="1844824"/>
            <a:ext cx="4187180" cy="3384000"/>
            <a:chOff x="4816724" y="1844824"/>
            <a:chExt cx="4187180" cy="3384000"/>
          </a:xfrm>
        </p:grpSpPr>
        <p:pic>
          <p:nvPicPr>
            <p:cNvPr id="9" name="Picture 8">
              <a:extLst>
                <a:ext uri="{FF2B5EF4-FFF2-40B4-BE49-F238E27FC236}">
                  <a16:creationId xmlns:a16="http://schemas.microsoft.com/office/drawing/2014/main" id="{58C30E55-15ED-CD48-9EB7-0481FF042BCA}"/>
                </a:ext>
              </a:extLst>
            </p:cNvPr>
            <p:cNvPicPr>
              <a:picLocks noChangeAspect="1"/>
            </p:cNvPicPr>
            <p:nvPr/>
          </p:nvPicPr>
          <p:blipFill>
            <a:blip r:embed="rId4"/>
            <a:stretch>
              <a:fillRect/>
            </a:stretch>
          </p:blipFill>
          <p:spPr>
            <a:xfrm>
              <a:off x="5841604" y="2800350"/>
              <a:ext cx="3162300" cy="1257300"/>
            </a:xfrm>
            <a:prstGeom prst="rect">
              <a:avLst/>
            </a:prstGeom>
          </p:spPr>
        </p:pic>
        <p:sp>
          <p:nvSpPr>
            <p:cNvPr id="12" name="Right Brace 11">
              <a:extLst>
                <a:ext uri="{FF2B5EF4-FFF2-40B4-BE49-F238E27FC236}">
                  <a16:creationId xmlns:a16="http://schemas.microsoft.com/office/drawing/2014/main" id="{B4ABF4B1-E68B-E24C-98AE-90D0AA954916}"/>
                </a:ext>
              </a:extLst>
            </p:cNvPr>
            <p:cNvSpPr/>
            <p:nvPr/>
          </p:nvSpPr>
          <p:spPr>
            <a:xfrm>
              <a:off x="4816724" y="1844824"/>
              <a:ext cx="720080" cy="3384000"/>
            </a:xfrm>
            <a:prstGeom prst="rightBrace">
              <a:avLst/>
            </a:prstGeom>
            <a:ln w="3810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pic>
        <p:nvPicPr>
          <p:cNvPr id="13" name="Picture 12">
            <a:extLst>
              <a:ext uri="{FF2B5EF4-FFF2-40B4-BE49-F238E27FC236}">
                <a16:creationId xmlns:a16="http://schemas.microsoft.com/office/drawing/2014/main" id="{4C132FF7-9B8C-BE4C-9C8C-FA4F3D464C4B}"/>
              </a:ext>
            </a:extLst>
          </p:cNvPr>
          <p:cNvPicPr>
            <a:picLocks noChangeAspect="1"/>
          </p:cNvPicPr>
          <p:nvPr/>
        </p:nvPicPr>
        <p:blipFill>
          <a:blip r:embed="rId5"/>
          <a:stretch>
            <a:fillRect/>
          </a:stretch>
        </p:blipFill>
        <p:spPr>
          <a:xfrm>
            <a:off x="1794124" y="1616224"/>
            <a:ext cx="774700" cy="228600"/>
          </a:xfrm>
          <a:prstGeom prst="rect">
            <a:avLst/>
          </a:prstGeom>
        </p:spPr>
      </p:pic>
      <p:grpSp>
        <p:nvGrpSpPr>
          <p:cNvPr id="15" name="Group 14">
            <a:extLst>
              <a:ext uri="{FF2B5EF4-FFF2-40B4-BE49-F238E27FC236}">
                <a16:creationId xmlns:a16="http://schemas.microsoft.com/office/drawing/2014/main" id="{E28C9299-0229-0D4F-B9BA-25B33476CAD8}"/>
              </a:ext>
            </a:extLst>
          </p:cNvPr>
          <p:cNvGrpSpPr/>
          <p:nvPr/>
        </p:nvGrpSpPr>
        <p:grpSpPr>
          <a:xfrm>
            <a:off x="1723162" y="3841580"/>
            <a:ext cx="2788762" cy="904251"/>
            <a:chOff x="1723162" y="3841580"/>
            <a:chExt cx="2788762" cy="904251"/>
          </a:xfrm>
        </p:grpSpPr>
        <p:pic>
          <p:nvPicPr>
            <p:cNvPr id="8" name="Picture 7">
              <a:extLst>
                <a:ext uri="{FF2B5EF4-FFF2-40B4-BE49-F238E27FC236}">
                  <a16:creationId xmlns:a16="http://schemas.microsoft.com/office/drawing/2014/main" id="{46C99026-EB90-3B48-B252-5AA43EC0F59C}"/>
                </a:ext>
              </a:extLst>
            </p:cNvPr>
            <p:cNvPicPr>
              <a:picLocks noChangeAspect="1"/>
            </p:cNvPicPr>
            <p:nvPr/>
          </p:nvPicPr>
          <p:blipFill>
            <a:blip r:embed="rId6"/>
            <a:stretch>
              <a:fillRect/>
            </a:stretch>
          </p:blipFill>
          <p:spPr>
            <a:xfrm>
              <a:off x="2873624" y="4517231"/>
              <a:ext cx="1638300" cy="228600"/>
            </a:xfrm>
            <a:prstGeom prst="rect">
              <a:avLst/>
            </a:prstGeom>
          </p:spPr>
        </p:pic>
        <p:pic>
          <p:nvPicPr>
            <p:cNvPr id="14" name="Picture 13">
              <a:extLst>
                <a:ext uri="{FF2B5EF4-FFF2-40B4-BE49-F238E27FC236}">
                  <a16:creationId xmlns:a16="http://schemas.microsoft.com/office/drawing/2014/main" id="{94277D5B-EF98-9A46-A2D9-8DC62BB9587A}"/>
                </a:ext>
              </a:extLst>
            </p:cNvPr>
            <p:cNvPicPr>
              <a:picLocks noChangeAspect="1"/>
            </p:cNvPicPr>
            <p:nvPr/>
          </p:nvPicPr>
          <p:blipFill>
            <a:blip r:embed="rId7"/>
            <a:stretch>
              <a:fillRect/>
            </a:stretch>
          </p:blipFill>
          <p:spPr>
            <a:xfrm>
              <a:off x="1723162" y="3841580"/>
              <a:ext cx="2476500" cy="279400"/>
            </a:xfrm>
            <a:prstGeom prst="rect">
              <a:avLst/>
            </a:prstGeom>
          </p:spPr>
        </p:pic>
      </p:grpSp>
    </p:spTree>
    <p:extLst>
      <p:ext uri="{BB962C8B-B14F-4D97-AF65-F5344CB8AC3E}">
        <p14:creationId xmlns:p14="http://schemas.microsoft.com/office/powerpoint/2010/main" val="4249073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sp>
        <p:nvSpPr>
          <p:cNvPr id="11" name="Smiley Face 10">
            <a:extLst>
              <a:ext uri="{FF2B5EF4-FFF2-40B4-BE49-F238E27FC236}">
                <a16:creationId xmlns:a16="http://schemas.microsoft.com/office/drawing/2014/main" id="{CC34A4AA-EEED-5F4C-B5B4-CCFF392DCC75}"/>
              </a:ext>
            </a:extLst>
          </p:cNvPr>
          <p:cNvSpPr/>
          <p:nvPr/>
        </p:nvSpPr>
        <p:spPr>
          <a:xfrm>
            <a:off x="9523872" y="4500459"/>
            <a:ext cx="792088" cy="749300"/>
          </a:xfrm>
          <a:prstGeom prst="smileyFac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b="1">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grpSp>
        <p:nvGrpSpPr>
          <p:cNvPr id="16" name="Group 15">
            <a:extLst>
              <a:ext uri="{FF2B5EF4-FFF2-40B4-BE49-F238E27FC236}">
                <a16:creationId xmlns:a16="http://schemas.microsoft.com/office/drawing/2014/main" id="{C83FC85A-1D0E-DF48-8473-5DE98FD87F63}"/>
              </a:ext>
            </a:extLst>
          </p:cNvPr>
          <p:cNvGrpSpPr/>
          <p:nvPr/>
        </p:nvGrpSpPr>
        <p:grpSpPr>
          <a:xfrm>
            <a:off x="983432" y="1313302"/>
            <a:ext cx="4948932" cy="2146300"/>
            <a:chOff x="983432" y="1313302"/>
            <a:chExt cx="4948932" cy="2146300"/>
          </a:xfrm>
        </p:grpSpPr>
        <p:pic>
          <p:nvPicPr>
            <p:cNvPr id="4" name="Picture 3">
              <a:extLst>
                <a:ext uri="{FF2B5EF4-FFF2-40B4-BE49-F238E27FC236}">
                  <a16:creationId xmlns:a16="http://schemas.microsoft.com/office/drawing/2014/main" id="{A66EC623-446D-F041-A9B0-531F15193F76}"/>
                </a:ext>
              </a:extLst>
            </p:cNvPr>
            <p:cNvPicPr>
              <a:picLocks noChangeAspect="1"/>
            </p:cNvPicPr>
            <p:nvPr/>
          </p:nvPicPr>
          <p:blipFill>
            <a:blip r:embed="rId3"/>
            <a:stretch>
              <a:fillRect/>
            </a:stretch>
          </p:blipFill>
          <p:spPr>
            <a:xfrm>
              <a:off x="1271464" y="1795902"/>
              <a:ext cx="4660900" cy="1663700"/>
            </a:xfrm>
            <a:prstGeom prst="rect">
              <a:avLst/>
            </a:prstGeom>
          </p:spPr>
        </p:pic>
        <p:pic>
          <p:nvPicPr>
            <p:cNvPr id="12" name="Picture 11">
              <a:extLst>
                <a:ext uri="{FF2B5EF4-FFF2-40B4-BE49-F238E27FC236}">
                  <a16:creationId xmlns:a16="http://schemas.microsoft.com/office/drawing/2014/main" id="{2961A343-BF7E-9042-B96A-5E6F985AC125}"/>
                </a:ext>
              </a:extLst>
            </p:cNvPr>
            <p:cNvPicPr>
              <a:picLocks noChangeAspect="1"/>
            </p:cNvPicPr>
            <p:nvPr/>
          </p:nvPicPr>
          <p:blipFill>
            <a:blip r:embed="rId4"/>
            <a:stretch>
              <a:fillRect/>
            </a:stretch>
          </p:blipFill>
          <p:spPr>
            <a:xfrm>
              <a:off x="983432" y="1313302"/>
              <a:ext cx="3327400" cy="228600"/>
            </a:xfrm>
            <a:prstGeom prst="rect">
              <a:avLst/>
            </a:prstGeom>
          </p:spPr>
        </p:pic>
      </p:grpSp>
      <p:grpSp>
        <p:nvGrpSpPr>
          <p:cNvPr id="17" name="Group 16">
            <a:extLst>
              <a:ext uri="{FF2B5EF4-FFF2-40B4-BE49-F238E27FC236}">
                <a16:creationId xmlns:a16="http://schemas.microsoft.com/office/drawing/2014/main" id="{32F6A8DB-100E-1A43-AB42-A624784B510A}"/>
              </a:ext>
            </a:extLst>
          </p:cNvPr>
          <p:cNvGrpSpPr/>
          <p:nvPr/>
        </p:nvGrpSpPr>
        <p:grpSpPr>
          <a:xfrm>
            <a:off x="6907386" y="1345959"/>
            <a:ext cx="2556439" cy="885757"/>
            <a:chOff x="6907386" y="1345959"/>
            <a:chExt cx="2556439" cy="885757"/>
          </a:xfrm>
        </p:grpSpPr>
        <p:pic>
          <p:nvPicPr>
            <p:cNvPr id="7" name="Picture 6">
              <a:extLst>
                <a:ext uri="{FF2B5EF4-FFF2-40B4-BE49-F238E27FC236}">
                  <a16:creationId xmlns:a16="http://schemas.microsoft.com/office/drawing/2014/main" id="{83B11DA0-B1C5-0046-AFE7-551FA0502AAB}"/>
                </a:ext>
              </a:extLst>
            </p:cNvPr>
            <p:cNvPicPr>
              <a:picLocks noChangeAspect="1"/>
            </p:cNvPicPr>
            <p:nvPr/>
          </p:nvPicPr>
          <p:blipFill>
            <a:blip r:embed="rId5"/>
            <a:stretch>
              <a:fillRect/>
            </a:stretch>
          </p:blipFill>
          <p:spPr>
            <a:xfrm>
              <a:off x="7635025" y="1939616"/>
              <a:ext cx="1828800" cy="292100"/>
            </a:xfrm>
            <a:prstGeom prst="rect">
              <a:avLst/>
            </a:prstGeom>
          </p:spPr>
        </p:pic>
        <p:pic>
          <p:nvPicPr>
            <p:cNvPr id="13" name="Picture 12">
              <a:extLst>
                <a:ext uri="{FF2B5EF4-FFF2-40B4-BE49-F238E27FC236}">
                  <a16:creationId xmlns:a16="http://schemas.microsoft.com/office/drawing/2014/main" id="{DB65EA76-8796-3E41-94CA-A81CF244F0DA}"/>
                </a:ext>
              </a:extLst>
            </p:cNvPr>
            <p:cNvPicPr>
              <a:picLocks noChangeAspect="1"/>
            </p:cNvPicPr>
            <p:nvPr/>
          </p:nvPicPr>
          <p:blipFill>
            <a:blip r:embed="rId6"/>
            <a:stretch>
              <a:fillRect/>
            </a:stretch>
          </p:blipFill>
          <p:spPr>
            <a:xfrm>
              <a:off x="6907386" y="1345959"/>
              <a:ext cx="825500" cy="228600"/>
            </a:xfrm>
            <a:prstGeom prst="rect">
              <a:avLst/>
            </a:prstGeom>
          </p:spPr>
        </p:pic>
      </p:grpSp>
      <p:grpSp>
        <p:nvGrpSpPr>
          <p:cNvPr id="20" name="Group 19">
            <a:extLst>
              <a:ext uri="{FF2B5EF4-FFF2-40B4-BE49-F238E27FC236}">
                <a16:creationId xmlns:a16="http://schemas.microsoft.com/office/drawing/2014/main" id="{553FBD3A-B439-C94B-9F39-45C1D3A91764}"/>
              </a:ext>
            </a:extLst>
          </p:cNvPr>
          <p:cNvGrpSpPr/>
          <p:nvPr/>
        </p:nvGrpSpPr>
        <p:grpSpPr>
          <a:xfrm>
            <a:off x="838200" y="3216643"/>
            <a:ext cx="9477760" cy="2590904"/>
            <a:chOff x="838200" y="3216643"/>
            <a:chExt cx="9477760" cy="2590904"/>
          </a:xfrm>
        </p:grpSpPr>
        <p:sp>
          <p:nvSpPr>
            <p:cNvPr id="8" name="Right Brace 7">
              <a:extLst>
                <a:ext uri="{FF2B5EF4-FFF2-40B4-BE49-F238E27FC236}">
                  <a16:creationId xmlns:a16="http://schemas.microsoft.com/office/drawing/2014/main" id="{7D636FCC-2FF9-B543-ADFA-76F41C231072}"/>
                </a:ext>
              </a:extLst>
            </p:cNvPr>
            <p:cNvSpPr/>
            <p:nvPr/>
          </p:nvSpPr>
          <p:spPr>
            <a:xfrm rot="5400000">
              <a:off x="5201070" y="-1146227"/>
              <a:ext cx="752020" cy="9477760"/>
            </a:xfrm>
            <a:prstGeom prst="rightBrace">
              <a:avLst>
                <a:gd name="adj1" fmla="val 8333"/>
                <a:gd name="adj2" fmla="val 55691"/>
              </a:avLst>
            </a:prstGeom>
            <a:ln w="3810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8" name="Group 17">
              <a:extLst>
                <a:ext uri="{FF2B5EF4-FFF2-40B4-BE49-F238E27FC236}">
                  <a16:creationId xmlns:a16="http://schemas.microsoft.com/office/drawing/2014/main" id="{749EEF2E-1C92-CF42-ACE4-3E506B14AAF5}"/>
                </a:ext>
              </a:extLst>
            </p:cNvPr>
            <p:cNvGrpSpPr/>
            <p:nvPr/>
          </p:nvGrpSpPr>
          <p:grpSpPr>
            <a:xfrm>
              <a:off x="859160" y="3758121"/>
              <a:ext cx="5235624" cy="2049426"/>
              <a:chOff x="859160" y="3758121"/>
              <a:chExt cx="5235624" cy="2049426"/>
            </a:xfrm>
          </p:grpSpPr>
          <p:pic>
            <p:nvPicPr>
              <p:cNvPr id="6" name="Picture 5">
                <a:extLst>
                  <a:ext uri="{FF2B5EF4-FFF2-40B4-BE49-F238E27FC236}">
                    <a16:creationId xmlns:a16="http://schemas.microsoft.com/office/drawing/2014/main" id="{2474D9D5-FCEB-ED40-A6F7-56FE934B30AB}"/>
                  </a:ext>
                </a:extLst>
              </p:cNvPr>
              <p:cNvPicPr>
                <a:picLocks noChangeAspect="1"/>
              </p:cNvPicPr>
              <p:nvPr/>
            </p:nvPicPr>
            <p:blipFill>
              <a:blip r:embed="rId7"/>
              <a:stretch>
                <a:fillRect/>
              </a:stretch>
            </p:blipFill>
            <p:spPr>
              <a:xfrm>
                <a:off x="2272084" y="4143847"/>
                <a:ext cx="3822700" cy="1663700"/>
              </a:xfrm>
              <a:prstGeom prst="rect">
                <a:avLst/>
              </a:prstGeom>
            </p:spPr>
          </p:pic>
          <p:pic>
            <p:nvPicPr>
              <p:cNvPr id="14" name="Picture 13">
                <a:extLst>
                  <a:ext uri="{FF2B5EF4-FFF2-40B4-BE49-F238E27FC236}">
                    <a16:creationId xmlns:a16="http://schemas.microsoft.com/office/drawing/2014/main" id="{D270754D-9912-1747-8D8D-8F9F68F8466D}"/>
                  </a:ext>
                </a:extLst>
              </p:cNvPr>
              <p:cNvPicPr>
                <a:picLocks noChangeAspect="1"/>
              </p:cNvPicPr>
              <p:nvPr/>
            </p:nvPicPr>
            <p:blipFill>
              <a:blip r:embed="rId8"/>
              <a:stretch>
                <a:fillRect/>
              </a:stretch>
            </p:blipFill>
            <p:spPr>
              <a:xfrm>
                <a:off x="859160" y="3758121"/>
                <a:ext cx="3403600" cy="292100"/>
              </a:xfrm>
              <a:prstGeom prst="rect">
                <a:avLst/>
              </a:prstGeom>
            </p:spPr>
          </p:pic>
        </p:grpSp>
      </p:grpSp>
      <p:pic>
        <p:nvPicPr>
          <p:cNvPr id="10" name="Picture 9">
            <a:extLst>
              <a:ext uri="{FF2B5EF4-FFF2-40B4-BE49-F238E27FC236}">
                <a16:creationId xmlns:a16="http://schemas.microsoft.com/office/drawing/2014/main" id="{BA315AB2-2C50-6E47-8D6D-D54D0015E8A7}"/>
              </a:ext>
            </a:extLst>
          </p:cNvPr>
          <p:cNvPicPr>
            <a:picLocks noChangeAspect="1"/>
          </p:cNvPicPr>
          <p:nvPr/>
        </p:nvPicPr>
        <p:blipFill>
          <a:blip r:embed="rId9"/>
          <a:stretch>
            <a:fillRect/>
          </a:stretch>
        </p:blipFill>
        <p:spPr>
          <a:xfrm>
            <a:off x="7292415" y="4506145"/>
            <a:ext cx="1752600" cy="749300"/>
          </a:xfrm>
          <a:prstGeom prst="rect">
            <a:avLst/>
          </a:prstGeom>
        </p:spPr>
      </p:pic>
      <p:pic>
        <p:nvPicPr>
          <p:cNvPr id="21" name="Picture 20">
            <a:extLst>
              <a:ext uri="{FF2B5EF4-FFF2-40B4-BE49-F238E27FC236}">
                <a16:creationId xmlns:a16="http://schemas.microsoft.com/office/drawing/2014/main" id="{96193EB5-4029-3046-8BCC-28376D60BABC}"/>
              </a:ext>
            </a:extLst>
          </p:cNvPr>
          <p:cNvPicPr>
            <a:picLocks noChangeAspect="1"/>
          </p:cNvPicPr>
          <p:nvPr/>
        </p:nvPicPr>
        <p:blipFill>
          <a:blip r:embed="rId10"/>
          <a:stretch>
            <a:fillRect/>
          </a:stretch>
        </p:blipFill>
        <p:spPr>
          <a:xfrm>
            <a:off x="6709753" y="5543542"/>
            <a:ext cx="4635500" cy="292100"/>
          </a:xfrm>
          <a:prstGeom prst="rect">
            <a:avLst/>
          </a:prstGeom>
        </p:spPr>
      </p:pic>
    </p:spTree>
    <p:extLst>
      <p:ext uri="{BB962C8B-B14F-4D97-AF65-F5344CB8AC3E}">
        <p14:creationId xmlns:p14="http://schemas.microsoft.com/office/powerpoint/2010/main" val="4252763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6" name="Picture 5">
            <a:extLst>
              <a:ext uri="{FF2B5EF4-FFF2-40B4-BE49-F238E27FC236}">
                <a16:creationId xmlns:a16="http://schemas.microsoft.com/office/drawing/2014/main" id="{9CAC0140-1C14-7E4C-9AF0-FBCAD469E550}"/>
              </a:ext>
            </a:extLst>
          </p:cNvPr>
          <p:cNvPicPr>
            <a:picLocks noChangeAspect="1"/>
          </p:cNvPicPr>
          <p:nvPr/>
        </p:nvPicPr>
        <p:blipFill>
          <a:blip r:embed="rId3"/>
          <a:stretch>
            <a:fillRect/>
          </a:stretch>
        </p:blipFill>
        <p:spPr>
          <a:xfrm>
            <a:off x="4583832" y="1857375"/>
            <a:ext cx="1828800" cy="292100"/>
          </a:xfrm>
          <a:prstGeom prst="rect">
            <a:avLst/>
          </a:prstGeom>
        </p:spPr>
      </p:pic>
      <p:pic>
        <p:nvPicPr>
          <p:cNvPr id="7" name="Picture 6">
            <a:extLst>
              <a:ext uri="{FF2B5EF4-FFF2-40B4-BE49-F238E27FC236}">
                <a16:creationId xmlns:a16="http://schemas.microsoft.com/office/drawing/2014/main" id="{4123A243-D12F-CD44-A06E-2624E0420C59}"/>
              </a:ext>
            </a:extLst>
          </p:cNvPr>
          <p:cNvPicPr>
            <a:picLocks noChangeAspect="1"/>
          </p:cNvPicPr>
          <p:nvPr/>
        </p:nvPicPr>
        <p:blipFill>
          <a:blip r:embed="rId4"/>
          <a:stretch>
            <a:fillRect/>
          </a:stretch>
        </p:blipFill>
        <p:spPr>
          <a:xfrm>
            <a:off x="3586882" y="3326805"/>
            <a:ext cx="3822700" cy="1663700"/>
          </a:xfrm>
          <a:prstGeom prst="rect">
            <a:avLst/>
          </a:prstGeom>
        </p:spPr>
      </p:pic>
      <p:pic>
        <p:nvPicPr>
          <p:cNvPr id="8" name="Picture 7">
            <a:extLst>
              <a:ext uri="{FF2B5EF4-FFF2-40B4-BE49-F238E27FC236}">
                <a16:creationId xmlns:a16="http://schemas.microsoft.com/office/drawing/2014/main" id="{3EC3F00D-CA93-CD4C-8B0F-A41E92521EB7}"/>
              </a:ext>
            </a:extLst>
          </p:cNvPr>
          <p:cNvPicPr>
            <a:picLocks noChangeAspect="1"/>
          </p:cNvPicPr>
          <p:nvPr/>
        </p:nvPicPr>
        <p:blipFill>
          <a:blip r:embed="rId5"/>
          <a:stretch>
            <a:fillRect/>
          </a:stretch>
        </p:blipFill>
        <p:spPr>
          <a:xfrm>
            <a:off x="1703512" y="1409700"/>
            <a:ext cx="1638300" cy="228600"/>
          </a:xfrm>
          <a:prstGeom prst="rect">
            <a:avLst/>
          </a:prstGeom>
        </p:spPr>
      </p:pic>
      <p:pic>
        <p:nvPicPr>
          <p:cNvPr id="9" name="Picture 8">
            <a:extLst>
              <a:ext uri="{FF2B5EF4-FFF2-40B4-BE49-F238E27FC236}">
                <a16:creationId xmlns:a16="http://schemas.microsoft.com/office/drawing/2014/main" id="{62A06159-FB70-2D4E-A287-21B3690D1F72}"/>
              </a:ext>
            </a:extLst>
          </p:cNvPr>
          <p:cNvPicPr>
            <a:picLocks noChangeAspect="1"/>
          </p:cNvPicPr>
          <p:nvPr/>
        </p:nvPicPr>
        <p:blipFill>
          <a:blip r:embed="rId6"/>
          <a:stretch>
            <a:fillRect/>
          </a:stretch>
        </p:blipFill>
        <p:spPr>
          <a:xfrm>
            <a:off x="1671429" y="2669580"/>
            <a:ext cx="4889500" cy="292100"/>
          </a:xfrm>
          <a:prstGeom prst="rect">
            <a:avLst/>
          </a:prstGeom>
        </p:spPr>
      </p:pic>
      <p:pic>
        <p:nvPicPr>
          <p:cNvPr id="10" name="Picture 9">
            <a:extLst>
              <a:ext uri="{FF2B5EF4-FFF2-40B4-BE49-F238E27FC236}">
                <a16:creationId xmlns:a16="http://schemas.microsoft.com/office/drawing/2014/main" id="{C57E9B1A-4D62-B246-A882-C6662F179CCD}"/>
              </a:ext>
            </a:extLst>
          </p:cNvPr>
          <p:cNvPicPr>
            <a:picLocks noChangeAspect="1"/>
          </p:cNvPicPr>
          <p:nvPr/>
        </p:nvPicPr>
        <p:blipFill>
          <a:blip r:embed="rId7"/>
          <a:stretch>
            <a:fillRect/>
          </a:stretch>
        </p:blipFill>
        <p:spPr>
          <a:xfrm>
            <a:off x="1703512" y="5304334"/>
            <a:ext cx="2590800" cy="279400"/>
          </a:xfrm>
          <a:prstGeom prst="rect">
            <a:avLst/>
          </a:prstGeom>
        </p:spPr>
      </p:pic>
      <p:grpSp>
        <p:nvGrpSpPr>
          <p:cNvPr id="16" name="Group 15">
            <a:extLst>
              <a:ext uri="{FF2B5EF4-FFF2-40B4-BE49-F238E27FC236}">
                <a16:creationId xmlns:a16="http://schemas.microsoft.com/office/drawing/2014/main" id="{20683B39-569B-2F48-AC2D-93616744FE6D}"/>
              </a:ext>
            </a:extLst>
          </p:cNvPr>
          <p:cNvGrpSpPr/>
          <p:nvPr/>
        </p:nvGrpSpPr>
        <p:grpSpPr>
          <a:xfrm>
            <a:off x="7824192" y="3488276"/>
            <a:ext cx="4064000" cy="914400"/>
            <a:chOff x="7824192" y="3488276"/>
            <a:chExt cx="4064000" cy="914400"/>
          </a:xfrm>
        </p:grpSpPr>
        <p:pic>
          <p:nvPicPr>
            <p:cNvPr id="11" name="Graphic 10" descr="Exclamation mark with solid fill">
              <a:extLst>
                <a:ext uri="{FF2B5EF4-FFF2-40B4-BE49-F238E27FC236}">
                  <a16:creationId xmlns:a16="http://schemas.microsoft.com/office/drawing/2014/main" id="{D0DFE31C-31B7-6649-8610-30AC49B3428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824192" y="3488276"/>
              <a:ext cx="914400" cy="914400"/>
            </a:xfrm>
            <a:prstGeom prst="rect">
              <a:avLst/>
            </a:prstGeom>
          </p:spPr>
        </p:pic>
        <p:pic>
          <p:nvPicPr>
            <p:cNvPr id="15" name="Picture 14">
              <a:extLst>
                <a:ext uri="{FF2B5EF4-FFF2-40B4-BE49-F238E27FC236}">
                  <a16:creationId xmlns:a16="http://schemas.microsoft.com/office/drawing/2014/main" id="{A37CBFAF-8D09-B945-9720-A801FE28F9DE}"/>
                </a:ext>
              </a:extLst>
            </p:cNvPr>
            <p:cNvPicPr>
              <a:picLocks noChangeAspect="1"/>
            </p:cNvPicPr>
            <p:nvPr/>
          </p:nvPicPr>
          <p:blipFill>
            <a:blip r:embed="rId10"/>
            <a:stretch>
              <a:fillRect/>
            </a:stretch>
          </p:blipFill>
          <p:spPr>
            <a:xfrm>
              <a:off x="8738592" y="4018955"/>
              <a:ext cx="3149600" cy="279400"/>
            </a:xfrm>
            <a:prstGeom prst="rect">
              <a:avLst/>
            </a:prstGeom>
          </p:spPr>
        </p:pic>
      </p:grpSp>
    </p:spTree>
    <p:extLst>
      <p:ext uri="{BB962C8B-B14F-4D97-AF65-F5344CB8AC3E}">
        <p14:creationId xmlns:p14="http://schemas.microsoft.com/office/powerpoint/2010/main" val="211331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4" name="Picture 3">
            <a:extLst>
              <a:ext uri="{FF2B5EF4-FFF2-40B4-BE49-F238E27FC236}">
                <a16:creationId xmlns:a16="http://schemas.microsoft.com/office/drawing/2014/main" id="{4510AB66-3F3F-1949-80F5-70DB8FB22F5A}"/>
              </a:ext>
            </a:extLst>
          </p:cNvPr>
          <p:cNvPicPr>
            <a:picLocks noChangeAspect="1"/>
          </p:cNvPicPr>
          <p:nvPr/>
        </p:nvPicPr>
        <p:blipFill>
          <a:blip r:embed="rId3"/>
          <a:stretch>
            <a:fillRect/>
          </a:stretch>
        </p:blipFill>
        <p:spPr>
          <a:xfrm>
            <a:off x="1384176" y="2701404"/>
            <a:ext cx="3822700" cy="1663700"/>
          </a:xfrm>
          <a:prstGeom prst="rect">
            <a:avLst/>
          </a:prstGeom>
        </p:spPr>
      </p:pic>
      <p:grpSp>
        <p:nvGrpSpPr>
          <p:cNvPr id="12" name="Group 11">
            <a:extLst>
              <a:ext uri="{FF2B5EF4-FFF2-40B4-BE49-F238E27FC236}">
                <a16:creationId xmlns:a16="http://schemas.microsoft.com/office/drawing/2014/main" id="{A8244CD9-5738-6C49-8A60-7FF0872628AB}"/>
              </a:ext>
            </a:extLst>
          </p:cNvPr>
          <p:cNvGrpSpPr/>
          <p:nvPr/>
        </p:nvGrpSpPr>
        <p:grpSpPr>
          <a:xfrm>
            <a:off x="5249540" y="2204864"/>
            <a:ext cx="5131420" cy="2448272"/>
            <a:chOff x="5249540" y="2204864"/>
            <a:chExt cx="5131420" cy="2448272"/>
          </a:xfrm>
        </p:grpSpPr>
        <p:sp>
          <p:nvSpPr>
            <p:cNvPr id="6" name="Right Brace 5">
              <a:extLst>
                <a:ext uri="{FF2B5EF4-FFF2-40B4-BE49-F238E27FC236}">
                  <a16:creationId xmlns:a16="http://schemas.microsoft.com/office/drawing/2014/main" id="{CCA16621-455A-B542-8035-522BA46C07F8}"/>
                </a:ext>
              </a:extLst>
            </p:cNvPr>
            <p:cNvSpPr/>
            <p:nvPr/>
          </p:nvSpPr>
          <p:spPr>
            <a:xfrm>
              <a:off x="5249540" y="2204864"/>
              <a:ext cx="720080" cy="2448272"/>
            </a:xfrm>
            <a:prstGeom prst="rightBrace">
              <a:avLst/>
            </a:prstGeom>
            <a:ln w="3810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0" name="Group 9">
              <a:extLst>
                <a:ext uri="{FF2B5EF4-FFF2-40B4-BE49-F238E27FC236}">
                  <a16:creationId xmlns:a16="http://schemas.microsoft.com/office/drawing/2014/main" id="{7CACFDDE-A5AD-4047-ABDC-71277CA1B091}"/>
                </a:ext>
              </a:extLst>
            </p:cNvPr>
            <p:cNvGrpSpPr/>
            <p:nvPr/>
          </p:nvGrpSpPr>
          <p:grpSpPr>
            <a:xfrm>
              <a:off x="6362701" y="2224100"/>
              <a:ext cx="4018259" cy="1842554"/>
              <a:chOff x="6362701" y="2224100"/>
              <a:chExt cx="4018259" cy="1842554"/>
            </a:xfrm>
          </p:grpSpPr>
          <p:pic>
            <p:nvPicPr>
              <p:cNvPr id="5" name="Picture 4">
                <a:extLst>
                  <a:ext uri="{FF2B5EF4-FFF2-40B4-BE49-F238E27FC236}">
                    <a16:creationId xmlns:a16="http://schemas.microsoft.com/office/drawing/2014/main" id="{35A44F83-801B-1244-832B-B5717F1F15E4}"/>
                  </a:ext>
                </a:extLst>
              </p:cNvPr>
              <p:cNvPicPr>
                <a:picLocks noChangeAspect="1"/>
              </p:cNvPicPr>
              <p:nvPr/>
            </p:nvPicPr>
            <p:blipFill>
              <a:blip r:embed="rId4"/>
              <a:stretch>
                <a:fillRect/>
              </a:stretch>
            </p:blipFill>
            <p:spPr>
              <a:xfrm>
                <a:off x="6405860" y="2999854"/>
                <a:ext cx="3975100" cy="1066800"/>
              </a:xfrm>
              <a:prstGeom prst="rect">
                <a:avLst/>
              </a:prstGeom>
            </p:spPr>
          </p:pic>
          <p:pic>
            <p:nvPicPr>
              <p:cNvPr id="8" name="Picture 7">
                <a:extLst>
                  <a:ext uri="{FF2B5EF4-FFF2-40B4-BE49-F238E27FC236}">
                    <a16:creationId xmlns:a16="http://schemas.microsoft.com/office/drawing/2014/main" id="{58FBF0A4-BC63-2948-AAF8-D044110CF620}"/>
                  </a:ext>
                </a:extLst>
              </p:cNvPr>
              <p:cNvPicPr>
                <a:picLocks noChangeAspect="1"/>
              </p:cNvPicPr>
              <p:nvPr/>
            </p:nvPicPr>
            <p:blipFill>
              <a:blip r:embed="rId5"/>
              <a:stretch>
                <a:fillRect/>
              </a:stretch>
            </p:blipFill>
            <p:spPr>
              <a:xfrm>
                <a:off x="6362701" y="2224100"/>
                <a:ext cx="3835400" cy="292100"/>
              </a:xfrm>
              <a:prstGeom prst="rect">
                <a:avLst/>
              </a:prstGeom>
            </p:spPr>
          </p:pic>
        </p:grpSp>
      </p:grpSp>
      <p:grpSp>
        <p:nvGrpSpPr>
          <p:cNvPr id="11" name="Group 10">
            <a:extLst>
              <a:ext uri="{FF2B5EF4-FFF2-40B4-BE49-F238E27FC236}">
                <a16:creationId xmlns:a16="http://schemas.microsoft.com/office/drawing/2014/main" id="{985D5384-CFC2-D84E-804E-3E0C0AECE4C3}"/>
              </a:ext>
            </a:extLst>
          </p:cNvPr>
          <p:cNvGrpSpPr/>
          <p:nvPr/>
        </p:nvGrpSpPr>
        <p:grpSpPr>
          <a:xfrm>
            <a:off x="6216651" y="4550308"/>
            <a:ext cx="4127500" cy="1037692"/>
            <a:chOff x="6216651" y="4550308"/>
            <a:chExt cx="4127500" cy="1037692"/>
          </a:xfrm>
        </p:grpSpPr>
        <p:pic>
          <p:nvPicPr>
            <p:cNvPr id="7" name="Picture 6">
              <a:extLst>
                <a:ext uri="{FF2B5EF4-FFF2-40B4-BE49-F238E27FC236}">
                  <a16:creationId xmlns:a16="http://schemas.microsoft.com/office/drawing/2014/main" id="{6EC74FDA-CF54-B845-8740-7F89ABABD63C}"/>
                </a:ext>
              </a:extLst>
            </p:cNvPr>
            <p:cNvPicPr>
              <a:picLocks noChangeAspect="1"/>
            </p:cNvPicPr>
            <p:nvPr/>
          </p:nvPicPr>
          <p:blipFill>
            <a:blip r:embed="rId6"/>
            <a:stretch>
              <a:fillRect/>
            </a:stretch>
          </p:blipFill>
          <p:spPr>
            <a:xfrm>
              <a:off x="7601260" y="4550308"/>
              <a:ext cx="2120900" cy="381000"/>
            </a:xfrm>
            <a:prstGeom prst="rect">
              <a:avLst/>
            </a:prstGeom>
          </p:spPr>
        </p:pic>
        <p:pic>
          <p:nvPicPr>
            <p:cNvPr id="9" name="Picture 8">
              <a:extLst>
                <a:ext uri="{FF2B5EF4-FFF2-40B4-BE49-F238E27FC236}">
                  <a16:creationId xmlns:a16="http://schemas.microsoft.com/office/drawing/2014/main" id="{7D3B59E6-E410-664A-95F2-158ACDB72B5E}"/>
                </a:ext>
              </a:extLst>
            </p:cNvPr>
            <p:cNvPicPr>
              <a:picLocks noChangeAspect="1"/>
            </p:cNvPicPr>
            <p:nvPr/>
          </p:nvPicPr>
          <p:blipFill>
            <a:blip r:embed="rId7"/>
            <a:stretch>
              <a:fillRect/>
            </a:stretch>
          </p:blipFill>
          <p:spPr>
            <a:xfrm>
              <a:off x="6216651" y="5308600"/>
              <a:ext cx="4127500" cy="279400"/>
            </a:xfrm>
            <a:prstGeom prst="rect">
              <a:avLst/>
            </a:prstGeom>
          </p:spPr>
        </p:pic>
      </p:grpSp>
    </p:spTree>
    <p:extLst>
      <p:ext uri="{BB962C8B-B14F-4D97-AF65-F5344CB8AC3E}">
        <p14:creationId xmlns:p14="http://schemas.microsoft.com/office/powerpoint/2010/main" val="1986945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grpSp>
        <p:nvGrpSpPr>
          <p:cNvPr id="22" name="Group 21">
            <a:extLst>
              <a:ext uri="{FF2B5EF4-FFF2-40B4-BE49-F238E27FC236}">
                <a16:creationId xmlns:a16="http://schemas.microsoft.com/office/drawing/2014/main" id="{54B579DF-7CCF-E24C-BF15-6A6C3074F662}"/>
              </a:ext>
            </a:extLst>
          </p:cNvPr>
          <p:cNvGrpSpPr/>
          <p:nvPr/>
        </p:nvGrpSpPr>
        <p:grpSpPr>
          <a:xfrm>
            <a:off x="3616981" y="1649700"/>
            <a:ext cx="4065260" cy="1728192"/>
            <a:chOff x="3616981" y="1649700"/>
            <a:chExt cx="4065260" cy="1728192"/>
          </a:xfrm>
        </p:grpSpPr>
        <p:pic>
          <p:nvPicPr>
            <p:cNvPr id="13" name="Picture 12">
              <a:extLst>
                <a:ext uri="{FF2B5EF4-FFF2-40B4-BE49-F238E27FC236}">
                  <a16:creationId xmlns:a16="http://schemas.microsoft.com/office/drawing/2014/main" id="{E8DF47CE-58CB-D344-B380-AD09FC80F188}"/>
                </a:ext>
              </a:extLst>
            </p:cNvPr>
            <p:cNvPicPr>
              <a:picLocks noChangeAspect="1"/>
            </p:cNvPicPr>
            <p:nvPr/>
          </p:nvPicPr>
          <p:blipFill>
            <a:blip r:embed="rId3"/>
            <a:stretch>
              <a:fillRect/>
            </a:stretch>
          </p:blipFill>
          <p:spPr>
            <a:xfrm>
              <a:off x="4659641" y="2291317"/>
              <a:ext cx="3022600" cy="279400"/>
            </a:xfrm>
            <a:prstGeom prst="rect">
              <a:avLst/>
            </a:prstGeom>
          </p:spPr>
        </p:pic>
        <p:sp>
          <p:nvSpPr>
            <p:cNvPr id="15" name="Right Brace 14">
              <a:extLst>
                <a:ext uri="{FF2B5EF4-FFF2-40B4-BE49-F238E27FC236}">
                  <a16:creationId xmlns:a16="http://schemas.microsoft.com/office/drawing/2014/main" id="{8F4A5EA9-9597-B34F-8026-3FE695365E88}"/>
                </a:ext>
              </a:extLst>
            </p:cNvPr>
            <p:cNvSpPr/>
            <p:nvPr/>
          </p:nvSpPr>
          <p:spPr>
            <a:xfrm>
              <a:off x="3616981" y="1649700"/>
              <a:ext cx="504614" cy="1728192"/>
            </a:xfrm>
            <a:prstGeom prst="rightBrace">
              <a:avLst/>
            </a:prstGeom>
            <a:ln w="3810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E2E3ED7C-149F-7945-BCCC-8764FD5594D3}"/>
              </a:ext>
            </a:extLst>
          </p:cNvPr>
          <p:cNvGrpSpPr/>
          <p:nvPr/>
        </p:nvGrpSpPr>
        <p:grpSpPr>
          <a:xfrm>
            <a:off x="8043497" y="1545037"/>
            <a:ext cx="3310303" cy="1883963"/>
            <a:chOff x="8043497" y="1545037"/>
            <a:chExt cx="3310303" cy="1883963"/>
          </a:xfrm>
        </p:grpSpPr>
        <p:pic>
          <p:nvPicPr>
            <p:cNvPr id="14" name="Picture 13">
              <a:extLst>
                <a:ext uri="{FF2B5EF4-FFF2-40B4-BE49-F238E27FC236}">
                  <a16:creationId xmlns:a16="http://schemas.microsoft.com/office/drawing/2014/main" id="{4F54E6DF-163B-984F-A472-2E2503F417C5}"/>
                </a:ext>
              </a:extLst>
            </p:cNvPr>
            <p:cNvPicPr>
              <a:picLocks noChangeAspect="1"/>
            </p:cNvPicPr>
            <p:nvPr/>
          </p:nvPicPr>
          <p:blipFill>
            <a:blip r:embed="rId4"/>
            <a:stretch>
              <a:fillRect/>
            </a:stretch>
          </p:blipFill>
          <p:spPr>
            <a:xfrm>
              <a:off x="8947844" y="2354751"/>
              <a:ext cx="2044700" cy="279400"/>
            </a:xfrm>
            <a:prstGeom prst="rect">
              <a:avLst/>
            </a:prstGeom>
          </p:spPr>
        </p:pic>
        <p:sp>
          <p:nvSpPr>
            <p:cNvPr id="16" name="Right Brace 15">
              <a:extLst>
                <a:ext uri="{FF2B5EF4-FFF2-40B4-BE49-F238E27FC236}">
                  <a16:creationId xmlns:a16="http://schemas.microsoft.com/office/drawing/2014/main" id="{C450CCBB-0CA6-224B-BC92-23892F91826B}"/>
                </a:ext>
              </a:extLst>
            </p:cNvPr>
            <p:cNvSpPr/>
            <p:nvPr/>
          </p:nvSpPr>
          <p:spPr>
            <a:xfrm>
              <a:off x="8043497" y="1700808"/>
              <a:ext cx="504614" cy="1728192"/>
            </a:xfrm>
            <a:prstGeom prst="rightBrace">
              <a:avLst/>
            </a:prstGeom>
            <a:ln w="3810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7" name="Picture 16">
              <a:extLst>
                <a:ext uri="{FF2B5EF4-FFF2-40B4-BE49-F238E27FC236}">
                  <a16:creationId xmlns:a16="http://schemas.microsoft.com/office/drawing/2014/main" id="{02752902-B263-B84E-ABF3-8ED2CBF33E6A}"/>
                </a:ext>
              </a:extLst>
            </p:cNvPr>
            <p:cNvPicPr>
              <a:picLocks noChangeAspect="1"/>
            </p:cNvPicPr>
            <p:nvPr/>
          </p:nvPicPr>
          <p:blipFill>
            <a:blip r:embed="rId5"/>
            <a:stretch>
              <a:fillRect/>
            </a:stretch>
          </p:blipFill>
          <p:spPr>
            <a:xfrm>
              <a:off x="8763000" y="1545037"/>
              <a:ext cx="2590800" cy="228600"/>
            </a:xfrm>
            <a:prstGeom prst="rect">
              <a:avLst/>
            </a:prstGeom>
          </p:spPr>
        </p:pic>
      </p:grpSp>
      <p:grpSp>
        <p:nvGrpSpPr>
          <p:cNvPr id="21" name="Group 20">
            <a:extLst>
              <a:ext uri="{FF2B5EF4-FFF2-40B4-BE49-F238E27FC236}">
                <a16:creationId xmlns:a16="http://schemas.microsoft.com/office/drawing/2014/main" id="{364C44C0-CB6A-EC44-AA24-4D21E6BC87D0}"/>
              </a:ext>
            </a:extLst>
          </p:cNvPr>
          <p:cNvGrpSpPr/>
          <p:nvPr/>
        </p:nvGrpSpPr>
        <p:grpSpPr>
          <a:xfrm>
            <a:off x="1132298" y="1263000"/>
            <a:ext cx="3708400" cy="1847632"/>
            <a:chOff x="1132298" y="1263000"/>
            <a:chExt cx="3708400" cy="1847632"/>
          </a:xfrm>
        </p:grpSpPr>
        <p:pic>
          <p:nvPicPr>
            <p:cNvPr id="12" name="Picture 11">
              <a:extLst>
                <a:ext uri="{FF2B5EF4-FFF2-40B4-BE49-F238E27FC236}">
                  <a16:creationId xmlns:a16="http://schemas.microsoft.com/office/drawing/2014/main" id="{B647322B-D241-C141-88D0-0838F07417A7}"/>
                </a:ext>
              </a:extLst>
            </p:cNvPr>
            <p:cNvPicPr>
              <a:picLocks noChangeAspect="1"/>
            </p:cNvPicPr>
            <p:nvPr/>
          </p:nvPicPr>
          <p:blipFill>
            <a:blip r:embed="rId6"/>
            <a:stretch>
              <a:fillRect/>
            </a:stretch>
          </p:blipFill>
          <p:spPr>
            <a:xfrm>
              <a:off x="1199456" y="1916832"/>
              <a:ext cx="1930400" cy="1193800"/>
            </a:xfrm>
            <a:prstGeom prst="rect">
              <a:avLst/>
            </a:prstGeom>
          </p:spPr>
        </p:pic>
        <p:pic>
          <p:nvPicPr>
            <p:cNvPr id="18" name="Picture 17">
              <a:extLst>
                <a:ext uri="{FF2B5EF4-FFF2-40B4-BE49-F238E27FC236}">
                  <a16:creationId xmlns:a16="http://schemas.microsoft.com/office/drawing/2014/main" id="{47272614-4CCC-7A4D-B566-E53718DA6033}"/>
                </a:ext>
              </a:extLst>
            </p:cNvPr>
            <p:cNvPicPr>
              <a:picLocks noChangeAspect="1"/>
            </p:cNvPicPr>
            <p:nvPr/>
          </p:nvPicPr>
          <p:blipFill>
            <a:blip r:embed="rId7"/>
            <a:stretch>
              <a:fillRect/>
            </a:stretch>
          </p:blipFill>
          <p:spPr>
            <a:xfrm>
              <a:off x="1132298" y="1263000"/>
              <a:ext cx="3708400" cy="279400"/>
            </a:xfrm>
            <a:prstGeom prst="rect">
              <a:avLst/>
            </a:prstGeom>
          </p:spPr>
        </p:pic>
      </p:grpSp>
      <p:grpSp>
        <p:nvGrpSpPr>
          <p:cNvPr id="24" name="Group 23">
            <a:extLst>
              <a:ext uri="{FF2B5EF4-FFF2-40B4-BE49-F238E27FC236}">
                <a16:creationId xmlns:a16="http://schemas.microsoft.com/office/drawing/2014/main" id="{2B841A33-8880-6E4D-8BC5-20C41B8AA322}"/>
              </a:ext>
            </a:extLst>
          </p:cNvPr>
          <p:cNvGrpSpPr/>
          <p:nvPr/>
        </p:nvGrpSpPr>
        <p:grpSpPr>
          <a:xfrm>
            <a:off x="1199456" y="3719981"/>
            <a:ext cx="6458005" cy="2012357"/>
            <a:chOff x="1199456" y="3719981"/>
            <a:chExt cx="6458005" cy="2012357"/>
          </a:xfrm>
        </p:grpSpPr>
        <p:pic>
          <p:nvPicPr>
            <p:cNvPr id="11" name="Picture 10">
              <a:extLst>
                <a:ext uri="{FF2B5EF4-FFF2-40B4-BE49-F238E27FC236}">
                  <a16:creationId xmlns:a16="http://schemas.microsoft.com/office/drawing/2014/main" id="{8D6451E8-92A9-CD4D-BFB7-AF59F7FABAC2}"/>
                </a:ext>
              </a:extLst>
            </p:cNvPr>
            <p:cNvPicPr>
              <a:picLocks noChangeAspect="1"/>
            </p:cNvPicPr>
            <p:nvPr/>
          </p:nvPicPr>
          <p:blipFill>
            <a:blip r:embed="rId8"/>
            <a:stretch>
              <a:fillRect/>
            </a:stretch>
          </p:blipFill>
          <p:spPr>
            <a:xfrm>
              <a:off x="2793361" y="4233738"/>
              <a:ext cx="4864100" cy="1498600"/>
            </a:xfrm>
            <a:prstGeom prst="rect">
              <a:avLst/>
            </a:prstGeom>
          </p:spPr>
        </p:pic>
        <p:pic>
          <p:nvPicPr>
            <p:cNvPr id="19" name="Picture 18">
              <a:extLst>
                <a:ext uri="{FF2B5EF4-FFF2-40B4-BE49-F238E27FC236}">
                  <a16:creationId xmlns:a16="http://schemas.microsoft.com/office/drawing/2014/main" id="{588E859D-88B4-A341-BD88-F02C5AA17409}"/>
                </a:ext>
              </a:extLst>
            </p:cNvPr>
            <p:cNvPicPr>
              <a:picLocks noChangeAspect="1"/>
            </p:cNvPicPr>
            <p:nvPr/>
          </p:nvPicPr>
          <p:blipFill>
            <a:blip r:embed="rId9"/>
            <a:stretch>
              <a:fillRect/>
            </a:stretch>
          </p:blipFill>
          <p:spPr>
            <a:xfrm>
              <a:off x="1199456" y="3719981"/>
              <a:ext cx="1943100" cy="279400"/>
            </a:xfrm>
            <a:prstGeom prst="rect">
              <a:avLst/>
            </a:prstGeom>
          </p:spPr>
        </p:pic>
      </p:grpSp>
      <p:grpSp>
        <p:nvGrpSpPr>
          <p:cNvPr id="28" name="Group 27">
            <a:extLst>
              <a:ext uri="{FF2B5EF4-FFF2-40B4-BE49-F238E27FC236}">
                <a16:creationId xmlns:a16="http://schemas.microsoft.com/office/drawing/2014/main" id="{709568C8-CD92-404A-AAD7-18C075C3D390}"/>
              </a:ext>
            </a:extLst>
          </p:cNvPr>
          <p:cNvGrpSpPr/>
          <p:nvPr/>
        </p:nvGrpSpPr>
        <p:grpSpPr>
          <a:xfrm>
            <a:off x="4659641" y="4542494"/>
            <a:ext cx="6008998" cy="832368"/>
            <a:chOff x="4659641" y="4542494"/>
            <a:chExt cx="6008998" cy="832368"/>
          </a:xfrm>
        </p:grpSpPr>
        <p:pic>
          <p:nvPicPr>
            <p:cNvPr id="20" name="Picture 19">
              <a:extLst>
                <a:ext uri="{FF2B5EF4-FFF2-40B4-BE49-F238E27FC236}">
                  <a16:creationId xmlns:a16="http://schemas.microsoft.com/office/drawing/2014/main" id="{B827ECF4-3C92-6740-B946-CE40E868A311}"/>
                </a:ext>
              </a:extLst>
            </p:cNvPr>
            <p:cNvPicPr>
              <a:picLocks noChangeAspect="1"/>
            </p:cNvPicPr>
            <p:nvPr/>
          </p:nvPicPr>
          <p:blipFill>
            <a:blip r:embed="rId10"/>
            <a:stretch>
              <a:fillRect/>
            </a:stretch>
          </p:blipFill>
          <p:spPr>
            <a:xfrm>
              <a:off x="8128639" y="4868738"/>
              <a:ext cx="2540000" cy="228600"/>
            </a:xfrm>
            <a:prstGeom prst="rect">
              <a:avLst/>
            </a:prstGeom>
          </p:spPr>
        </p:pic>
        <p:sp>
          <p:nvSpPr>
            <p:cNvPr id="25" name="Oval 24">
              <a:extLst>
                <a:ext uri="{FF2B5EF4-FFF2-40B4-BE49-F238E27FC236}">
                  <a16:creationId xmlns:a16="http://schemas.microsoft.com/office/drawing/2014/main" id="{1DDB9AA1-D929-F84E-8E2A-AF8700045FB6}"/>
                </a:ext>
              </a:extLst>
            </p:cNvPr>
            <p:cNvSpPr/>
            <p:nvPr/>
          </p:nvSpPr>
          <p:spPr>
            <a:xfrm>
              <a:off x="4659641" y="4956342"/>
              <a:ext cx="508623" cy="39867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4DEA56D8-5120-4F41-996A-52A86E05A5C1}"/>
                </a:ext>
              </a:extLst>
            </p:cNvPr>
            <p:cNvSpPr/>
            <p:nvPr/>
          </p:nvSpPr>
          <p:spPr>
            <a:xfrm>
              <a:off x="5717926" y="4976188"/>
              <a:ext cx="572476" cy="39867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30558414-2D2C-E548-AB4D-BD6D44AF63AE}"/>
                </a:ext>
              </a:extLst>
            </p:cNvPr>
            <p:cNvSpPr/>
            <p:nvPr/>
          </p:nvSpPr>
          <p:spPr>
            <a:xfrm>
              <a:off x="5719070" y="4542494"/>
              <a:ext cx="572476" cy="39867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458884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7" name="Picture 6">
            <a:extLst>
              <a:ext uri="{FF2B5EF4-FFF2-40B4-BE49-F238E27FC236}">
                <a16:creationId xmlns:a16="http://schemas.microsoft.com/office/drawing/2014/main" id="{48F691F7-024C-7D41-A2AF-9B2579EC09CE}"/>
              </a:ext>
            </a:extLst>
          </p:cNvPr>
          <p:cNvPicPr>
            <a:picLocks noChangeAspect="1"/>
          </p:cNvPicPr>
          <p:nvPr/>
        </p:nvPicPr>
        <p:blipFill>
          <a:blip r:embed="rId3"/>
          <a:stretch>
            <a:fillRect/>
          </a:stretch>
        </p:blipFill>
        <p:spPr>
          <a:xfrm>
            <a:off x="2311400" y="1301750"/>
            <a:ext cx="7569200" cy="4254500"/>
          </a:xfrm>
          <a:prstGeom prst="rect">
            <a:avLst/>
          </a:prstGeom>
        </p:spPr>
      </p:pic>
      <p:grpSp>
        <p:nvGrpSpPr>
          <p:cNvPr id="15" name="Group 14">
            <a:extLst>
              <a:ext uri="{FF2B5EF4-FFF2-40B4-BE49-F238E27FC236}">
                <a16:creationId xmlns:a16="http://schemas.microsoft.com/office/drawing/2014/main" id="{D6963D44-6C79-5141-B6A5-A0D561B164EF}"/>
              </a:ext>
            </a:extLst>
          </p:cNvPr>
          <p:cNvGrpSpPr/>
          <p:nvPr/>
        </p:nvGrpSpPr>
        <p:grpSpPr>
          <a:xfrm>
            <a:off x="5447928" y="2780928"/>
            <a:ext cx="2952328" cy="576064"/>
            <a:chOff x="5447928" y="2780928"/>
            <a:chExt cx="2952328" cy="576064"/>
          </a:xfrm>
        </p:grpSpPr>
        <p:cxnSp>
          <p:nvCxnSpPr>
            <p:cNvPr id="11" name="Straight Connector 10">
              <a:extLst>
                <a:ext uri="{FF2B5EF4-FFF2-40B4-BE49-F238E27FC236}">
                  <a16:creationId xmlns:a16="http://schemas.microsoft.com/office/drawing/2014/main" id="{8400DD2D-48D7-EB4F-886F-57950FBBD685}"/>
                </a:ext>
              </a:extLst>
            </p:cNvPr>
            <p:cNvCxnSpPr>
              <a:cxnSpLocks/>
            </p:cNvCxnSpPr>
            <p:nvPr/>
          </p:nvCxnSpPr>
          <p:spPr>
            <a:xfrm>
              <a:off x="5447928" y="2780928"/>
              <a:ext cx="792088" cy="576064"/>
            </a:xfrm>
            <a:prstGeom prst="line">
              <a:avLst/>
            </a:prstGeom>
            <a:ln w="104775">
              <a:solidFill>
                <a:srgbClr val="C00000"/>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FF2B5EF4-FFF2-40B4-BE49-F238E27FC236}">
                  <a16:creationId xmlns:a16="http://schemas.microsoft.com/office/drawing/2014/main" id="{F43BF349-EF8A-974C-83E9-6B8AB1840ACD}"/>
                </a:ext>
              </a:extLst>
            </p:cNvPr>
            <p:cNvCxnSpPr>
              <a:cxnSpLocks/>
            </p:cNvCxnSpPr>
            <p:nvPr/>
          </p:nvCxnSpPr>
          <p:spPr>
            <a:xfrm flipV="1">
              <a:off x="6240016" y="3140968"/>
              <a:ext cx="2160240" cy="216024"/>
            </a:xfrm>
            <a:prstGeom prst="line">
              <a:avLst/>
            </a:prstGeom>
            <a:ln w="104775">
              <a:solidFill>
                <a:srgbClr val="C00000"/>
              </a:solidFill>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860759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pic>
        <p:nvPicPr>
          <p:cNvPr id="11" name="Picture 10">
            <a:extLst>
              <a:ext uri="{FF2B5EF4-FFF2-40B4-BE49-F238E27FC236}">
                <a16:creationId xmlns:a16="http://schemas.microsoft.com/office/drawing/2014/main" id="{EADCB626-B985-0146-B185-B642F2B0F7F3}"/>
              </a:ext>
            </a:extLst>
          </p:cNvPr>
          <p:cNvPicPr>
            <a:picLocks noChangeAspect="1"/>
          </p:cNvPicPr>
          <p:nvPr/>
        </p:nvPicPr>
        <p:blipFill>
          <a:blip r:embed="rId3"/>
          <a:stretch>
            <a:fillRect/>
          </a:stretch>
        </p:blipFill>
        <p:spPr>
          <a:xfrm>
            <a:off x="5351138" y="1155700"/>
            <a:ext cx="6192688" cy="3950717"/>
          </a:xfrm>
          <a:prstGeom prst="rect">
            <a:avLst/>
          </a:prstGeom>
        </p:spPr>
      </p:pic>
      <p:grpSp>
        <p:nvGrpSpPr>
          <p:cNvPr id="17" name="Group 16">
            <a:extLst>
              <a:ext uri="{FF2B5EF4-FFF2-40B4-BE49-F238E27FC236}">
                <a16:creationId xmlns:a16="http://schemas.microsoft.com/office/drawing/2014/main" id="{380AB434-2A38-2246-A042-74BE9972F8DC}"/>
              </a:ext>
            </a:extLst>
          </p:cNvPr>
          <p:cNvGrpSpPr/>
          <p:nvPr/>
        </p:nvGrpSpPr>
        <p:grpSpPr>
          <a:xfrm>
            <a:off x="1062506" y="1791209"/>
            <a:ext cx="4241800" cy="2241041"/>
            <a:chOff x="1062506" y="1791209"/>
            <a:chExt cx="4241800" cy="2241041"/>
          </a:xfrm>
        </p:grpSpPr>
        <p:pic>
          <p:nvPicPr>
            <p:cNvPr id="14" name="Picture 13">
              <a:extLst>
                <a:ext uri="{FF2B5EF4-FFF2-40B4-BE49-F238E27FC236}">
                  <a16:creationId xmlns:a16="http://schemas.microsoft.com/office/drawing/2014/main" id="{DA9C01F5-7C95-C144-B153-257D586CDA43}"/>
                </a:ext>
              </a:extLst>
            </p:cNvPr>
            <p:cNvPicPr>
              <a:picLocks noChangeAspect="1"/>
            </p:cNvPicPr>
            <p:nvPr/>
          </p:nvPicPr>
          <p:blipFill>
            <a:blip r:embed="rId4"/>
            <a:stretch>
              <a:fillRect/>
            </a:stretch>
          </p:blipFill>
          <p:spPr>
            <a:xfrm>
              <a:off x="1062506" y="2825750"/>
              <a:ext cx="1993900" cy="1206500"/>
            </a:xfrm>
            <a:prstGeom prst="rect">
              <a:avLst/>
            </a:prstGeom>
          </p:spPr>
        </p:pic>
        <p:pic>
          <p:nvPicPr>
            <p:cNvPr id="16" name="Picture 15">
              <a:extLst>
                <a:ext uri="{FF2B5EF4-FFF2-40B4-BE49-F238E27FC236}">
                  <a16:creationId xmlns:a16="http://schemas.microsoft.com/office/drawing/2014/main" id="{BA9E221F-59DA-A747-A828-7DDD52AB87A0}"/>
                </a:ext>
              </a:extLst>
            </p:cNvPr>
            <p:cNvPicPr>
              <a:picLocks noChangeAspect="1"/>
            </p:cNvPicPr>
            <p:nvPr/>
          </p:nvPicPr>
          <p:blipFill>
            <a:blip r:embed="rId5"/>
            <a:stretch>
              <a:fillRect/>
            </a:stretch>
          </p:blipFill>
          <p:spPr>
            <a:xfrm>
              <a:off x="1062506" y="1791209"/>
              <a:ext cx="4241800" cy="660400"/>
            </a:xfrm>
            <a:prstGeom prst="rect">
              <a:avLst/>
            </a:prstGeom>
          </p:spPr>
        </p:pic>
      </p:grpSp>
      <p:grpSp>
        <p:nvGrpSpPr>
          <p:cNvPr id="24" name="Group 23">
            <a:extLst>
              <a:ext uri="{FF2B5EF4-FFF2-40B4-BE49-F238E27FC236}">
                <a16:creationId xmlns:a16="http://schemas.microsoft.com/office/drawing/2014/main" id="{F388787B-EA3C-494D-B40B-BB0CE528C908}"/>
              </a:ext>
            </a:extLst>
          </p:cNvPr>
          <p:cNvGrpSpPr/>
          <p:nvPr/>
        </p:nvGrpSpPr>
        <p:grpSpPr>
          <a:xfrm>
            <a:off x="7968208" y="2343597"/>
            <a:ext cx="1152128" cy="869379"/>
            <a:chOff x="7968208" y="2343597"/>
            <a:chExt cx="1152128" cy="869379"/>
          </a:xfrm>
        </p:grpSpPr>
        <p:sp>
          <p:nvSpPr>
            <p:cNvPr id="19" name="5-point Star 18">
              <a:extLst>
                <a:ext uri="{FF2B5EF4-FFF2-40B4-BE49-F238E27FC236}">
                  <a16:creationId xmlns:a16="http://schemas.microsoft.com/office/drawing/2014/main" id="{1D0D9FE9-ADEF-C448-9C4D-9E3979C4641D}"/>
                </a:ext>
              </a:extLst>
            </p:cNvPr>
            <p:cNvSpPr/>
            <p:nvPr/>
          </p:nvSpPr>
          <p:spPr>
            <a:xfrm>
              <a:off x="7968208" y="2996952"/>
              <a:ext cx="216024" cy="216024"/>
            </a:xfrm>
            <a:prstGeom prst="star5">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point Star 19">
              <a:extLst>
                <a:ext uri="{FF2B5EF4-FFF2-40B4-BE49-F238E27FC236}">
                  <a16:creationId xmlns:a16="http://schemas.microsoft.com/office/drawing/2014/main" id="{1BC20422-44AB-8845-BD05-687305E00F65}"/>
                </a:ext>
              </a:extLst>
            </p:cNvPr>
            <p:cNvSpPr/>
            <p:nvPr/>
          </p:nvSpPr>
          <p:spPr>
            <a:xfrm>
              <a:off x="8171233" y="2825750"/>
              <a:ext cx="216024" cy="216024"/>
            </a:xfrm>
            <a:prstGeom prst="star5">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point Star 20">
              <a:extLst>
                <a:ext uri="{FF2B5EF4-FFF2-40B4-BE49-F238E27FC236}">
                  <a16:creationId xmlns:a16="http://schemas.microsoft.com/office/drawing/2014/main" id="{75C23848-F556-0F4A-A827-B3E92B41A464}"/>
                </a:ext>
              </a:extLst>
            </p:cNvPr>
            <p:cNvSpPr/>
            <p:nvPr/>
          </p:nvSpPr>
          <p:spPr>
            <a:xfrm>
              <a:off x="8904312" y="2343597"/>
              <a:ext cx="216024" cy="216024"/>
            </a:xfrm>
            <a:prstGeom prst="star5">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A53B4D88-C824-E448-BCCC-0BBB85EB6D1D}"/>
              </a:ext>
            </a:extLst>
          </p:cNvPr>
          <p:cNvGrpSpPr/>
          <p:nvPr/>
        </p:nvGrpSpPr>
        <p:grpSpPr>
          <a:xfrm>
            <a:off x="8544272" y="2559621"/>
            <a:ext cx="1224136" cy="239409"/>
            <a:chOff x="8544272" y="2559621"/>
            <a:chExt cx="1224136" cy="239409"/>
          </a:xfrm>
        </p:grpSpPr>
        <p:sp>
          <p:nvSpPr>
            <p:cNvPr id="22" name="Oval 21">
              <a:extLst>
                <a:ext uri="{FF2B5EF4-FFF2-40B4-BE49-F238E27FC236}">
                  <a16:creationId xmlns:a16="http://schemas.microsoft.com/office/drawing/2014/main" id="{96FECD49-D2DD-4D4F-A0FC-C423D8C0899A}"/>
                </a:ext>
              </a:extLst>
            </p:cNvPr>
            <p:cNvSpPr/>
            <p:nvPr/>
          </p:nvSpPr>
          <p:spPr>
            <a:xfrm>
              <a:off x="8544272" y="2583006"/>
              <a:ext cx="216024" cy="216024"/>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32B3E0A6-32E7-AB43-8202-B6E68E91257B}"/>
                </a:ext>
              </a:extLst>
            </p:cNvPr>
            <p:cNvSpPr/>
            <p:nvPr/>
          </p:nvSpPr>
          <p:spPr>
            <a:xfrm>
              <a:off x="9552384" y="2559621"/>
              <a:ext cx="216024" cy="216024"/>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64332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Splitting Methods for Solving LCPs</a:t>
            </a:r>
          </a:p>
        </p:txBody>
      </p:sp>
      <p:sp>
        <p:nvSpPr>
          <p:cNvPr id="3" name="Content Placeholder 2"/>
          <p:cNvSpPr>
            <a:spLocks noGrp="1"/>
          </p:cNvSpPr>
          <p:nvPr>
            <p:ph idx="1"/>
          </p:nvPr>
        </p:nvSpPr>
        <p:spPr/>
        <p:txBody>
          <a:bodyPr>
            <a:noAutofit/>
          </a:bodyPr>
          <a:lstStyle/>
          <a:p>
            <a:pPr lvl="1"/>
            <a:endParaRPr lang="en-US" sz="2800" dirty="0"/>
          </a:p>
          <a:p>
            <a:pPr marL="457200" lvl="1" indent="0">
              <a:buNone/>
            </a:pPr>
            <a:br>
              <a:rPr lang="en-CA" sz="2800" dirty="0"/>
            </a:br>
            <a:endParaRPr lang="en-CA" sz="3200" dirty="0"/>
          </a:p>
        </p:txBody>
      </p:sp>
      <p:grpSp>
        <p:nvGrpSpPr>
          <p:cNvPr id="17" name="Group 16">
            <a:extLst>
              <a:ext uri="{FF2B5EF4-FFF2-40B4-BE49-F238E27FC236}">
                <a16:creationId xmlns:a16="http://schemas.microsoft.com/office/drawing/2014/main" id="{B1CFD71E-1B12-7942-B027-1935FD5CF1E1}"/>
              </a:ext>
            </a:extLst>
          </p:cNvPr>
          <p:cNvGrpSpPr/>
          <p:nvPr/>
        </p:nvGrpSpPr>
        <p:grpSpPr>
          <a:xfrm>
            <a:off x="1592200" y="2720649"/>
            <a:ext cx="7137400" cy="1086426"/>
            <a:chOff x="1587500" y="2273720"/>
            <a:chExt cx="7137400" cy="1086426"/>
          </a:xfrm>
        </p:grpSpPr>
        <p:pic>
          <p:nvPicPr>
            <p:cNvPr id="5" name="Picture 4">
              <a:extLst>
                <a:ext uri="{FF2B5EF4-FFF2-40B4-BE49-F238E27FC236}">
                  <a16:creationId xmlns:a16="http://schemas.microsoft.com/office/drawing/2014/main" id="{2F1AE12F-661C-5547-B7CD-CA89E03536B0}"/>
                </a:ext>
              </a:extLst>
            </p:cNvPr>
            <p:cNvPicPr>
              <a:picLocks noChangeAspect="1"/>
            </p:cNvPicPr>
            <p:nvPr/>
          </p:nvPicPr>
          <p:blipFill>
            <a:blip r:embed="rId3"/>
            <a:stretch>
              <a:fillRect/>
            </a:stretch>
          </p:blipFill>
          <p:spPr>
            <a:xfrm>
              <a:off x="3530600" y="2801346"/>
              <a:ext cx="5194300" cy="558800"/>
            </a:xfrm>
            <a:prstGeom prst="rect">
              <a:avLst/>
            </a:prstGeom>
          </p:spPr>
        </p:pic>
        <p:pic>
          <p:nvPicPr>
            <p:cNvPr id="11" name="Picture 10">
              <a:extLst>
                <a:ext uri="{FF2B5EF4-FFF2-40B4-BE49-F238E27FC236}">
                  <a16:creationId xmlns:a16="http://schemas.microsoft.com/office/drawing/2014/main" id="{13B3D18B-DDA0-D345-AF4B-D73DB675B76B}"/>
                </a:ext>
              </a:extLst>
            </p:cNvPr>
            <p:cNvPicPr>
              <a:picLocks noChangeAspect="1"/>
            </p:cNvPicPr>
            <p:nvPr/>
          </p:nvPicPr>
          <p:blipFill>
            <a:blip r:embed="rId4"/>
            <a:stretch>
              <a:fillRect/>
            </a:stretch>
          </p:blipFill>
          <p:spPr>
            <a:xfrm>
              <a:off x="1587500" y="2273720"/>
              <a:ext cx="1879600" cy="304800"/>
            </a:xfrm>
            <a:prstGeom prst="rect">
              <a:avLst/>
            </a:prstGeom>
          </p:spPr>
        </p:pic>
      </p:grpSp>
      <p:grpSp>
        <p:nvGrpSpPr>
          <p:cNvPr id="18" name="Group 17">
            <a:extLst>
              <a:ext uri="{FF2B5EF4-FFF2-40B4-BE49-F238E27FC236}">
                <a16:creationId xmlns:a16="http://schemas.microsoft.com/office/drawing/2014/main" id="{3EA9B5E9-760D-9449-812B-6403ECB24B0C}"/>
              </a:ext>
            </a:extLst>
          </p:cNvPr>
          <p:cNvGrpSpPr/>
          <p:nvPr/>
        </p:nvGrpSpPr>
        <p:grpSpPr>
          <a:xfrm>
            <a:off x="1592200" y="4406976"/>
            <a:ext cx="7137400" cy="1016716"/>
            <a:chOff x="1587500" y="3517971"/>
            <a:chExt cx="7137400" cy="1016716"/>
          </a:xfrm>
        </p:grpSpPr>
        <p:pic>
          <p:nvPicPr>
            <p:cNvPr id="7" name="Picture 6">
              <a:extLst>
                <a:ext uri="{FF2B5EF4-FFF2-40B4-BE49-F238E27FC236}">
                  <a16:creationId xmlns:a16="http://schemas.microsoft.com/office/drawing/2014/main" id="{4EFE9F0F-8640-0F49-87F7-D5BEB7A9AE80}"/>
                </a:ext>
              </a:extLst>
            </p:cNvPr>
            <p:cNvPicPr>
              <a:picLocks noChangeAspect="1"/>
            </p:cNvPicPr>
            <p:nvPr/>
          </p:nvPicPr>
          <p:blipFill>
            <a:blip r:embed="rId5"/>
            <a:stretch>
              <a:fillRect/>
            </a:stretch>
          </p:blipFill>
          <p:spPr>
            <a:xfrm>
              <a:off x="3467100" y="3975887"/>
              <a:ext cx="5257800" cy="558800"/>
            </a:xfrm>
            <a:prstGeom prst="rect">
              <a:avLst/>
            </a:prstGeom>
          </p:spPr>
        </p:pic>
        <p:pic>
          <p:nvPicPr>
            <p:cNvPr id="12" name="Picture 11">
              <a:extLst>
                <a:ext uri="{FF2B5EF4-FFF2-40B4-BE49-F238E27FC236}">
                  <a16:creationId xmlns:a16="http://schemas.microsoft.com/office/drawing/2014/main" id="{17ED4349-B606-504F-95B6-C99486BE38EA}"/>
                </a:ext>
              </a:extLst>
            </p:cNvPr>
            <p:cNvPicPr>
              <a:picLocks noChangeAspect="1"/>
            </p:cNvPicPr>
            <p:nvPr/>
          </p:nvPicPr>
          <p:blipFill>
            <a:blip r:embed="rId6"/>
            <a:stretch>
              <a:fillRect/>
            </a:stretch>
          </p:blipFill>
          <p:spPr>
            <a:xfrm>
              <a:off x="1587500" y="3517971"/>
              <a:ext cx="2171700" cy="292100"/>
            </a:xfrm>
            <a:prstGeom prst="rect">
              <a:avLst/>
            </a:prstGeom>
          </p:spPr>
        </p:pic>
      </p:grpSp>
      <p:grpSp>
        <p:nvGrpSpPr>
          <p:cNvPr id="16" name="Group 15">
            <a:extLst>
              <a:ext uri="{FF2B5EF4-FFF2-40B4-BE49-F238E27FC236}">
                <a16:creationId xmlns:a16="http://schemas.microsoft.com/office/drawing/2014/main" id="{675F868C-5C76-B642-9726-A3775AE40FA6}"/>
              </a:ext>
            </a:extLst>
          </p:cNvPr>
          <p:cNvGrpSpPr/>
          <p:nvPr/>
        </p:nvGrpSpPr>
        <p:grpSpPr>
          <a:xfrm>
            <a:off x="1592943" y="1387598"/>
            <a:ext cx="6364525" cy="868640"/>
            <a:chOff x="1592943" y="1387598"/>
            <a:chExt cx="6364525" cy="868640"/>
          </a:xfrm>
        </p:grpSpPr>
        <p:pic>
          <p:nvPicPr>
            <p:cNvPr id="4" name="Picture 3">
              <a:extLst>
                <a:ext uri="{FF2B5EF4-FFF2-40B4-BE49-F238E27FC236}">
                  <a16:creationId xmlns:a16="http://schemas.microsoft.com/office/drawing/2014/main" id="{159707E3-5D8C-F94D-B4D1-426F031825D3}"/>
                </a:ext>
              </a:extLst>
            </p:cNvPr>
            <p:cNvPicPr>
              <a:picLocks noChangeAspect="1"/>
            </p:cNvPicPr>
            <p:nvPr/>
          </p:nvPicPr>
          <p:blipFill>
            <a:blip r:embed="rId7"/>
            <a:stretch>
              <a:fillRect/>
            </a:stretch>
          </p:blipFill>
          <p:spPr>
            <a:xfrm>
              <a:off x="4007768" y="1697438"/>
              <a:ext cx="3949700" cy="558800"/>
            </a:xfrm>
            <a:prstGeom prst="rect">
              <a:avLst/>
            </a:prstGeom>
          </p:spPr>
        </p:pic>
        <p:pic>
          <p:nvPicPr>
            <p:cNvPr id="15" name="Picture 14">
              <a:extLst>
                <a:ext uri="{FF2B5EF4-FFF2-40B4-BE49-F238E27FC236}">
                  <a16:creationId xmlns:a16="http://schemas.microsoft.com/office/drawing/2014/main" id="{9570CE1E-4B8F-6644-AD42-D34BF85845F3}"/>
                </a:ext>
              </a:extLst>
            </p:cNvPr>
            <p:cNvPicPr>
              <a:picLocks noChangeAspect="1"/>
            </p:cNvPicPr>
            <p:nvPr/>
          </p:nvPicPr>
          <p:blipFill>
            <a:blip r:embed="rId8"/>
            <a:stretch>
              <a:fillRect/>
            </a:stretch>
          </p:blipFill>
          <p:spPr>
            <a:xfrm>
              <a:off x="1592943" y="1387598"/>
              <a:ext cx="304800" cy="228600"/>
            </a:xfrm>
            <a:prstGeom prst="rect">
              <a:avLst/>
            </a:prstGeom>
          </p:spPr>
        </p:pic>
      </p:grpSp>
    </p:spTree>
    <p:extLst>
      <p:ext uri="{BB962C8B-B14F-4D97-AF65-F5344CB8AC3E}">
        <p14:creationId xmlns:p14="http://schemas.microsoft.com/office/powerpoint/2010/main" val="2751964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2893</Words>
  <Application>Microsoft Office PowerPoint</Application>
  <PresentationFormat>Widescreen</PresentationFormat>
  <Paragraphs>291</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Section III: 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lpstr>Splitting Methods for Solving LCPs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2020-02-03T19:35:19Z</dcterms:created>
  <dcterms:modified xsi:type="dcterms:W3CDTF">2021-07-27T16:41:45Z</dcterms:modified>
</cp:coreProperties>
</file>

<file path=docProps/thumbnail.jpeg>
</file>